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</p:sldMasterIdLst>
  <p:notesMasterIdLst>
    <p:notesMasterId r:id="rId19"/>
  </p:notesMasterIdLst>
  <p:handoutMasterIdLst>
    <p:handoutMasterId r:id="rId20"/>
  </p:handoutMasterIdLst>
  <p:sldIdLst>
    <p:sldId id="263" r:id="rId5"/>
    <p:sldId id="271" r:id="rId6"/>
    <p:sldId id="273" r:id="rId7"/>
    <p:sldId id="278" r:id="rId8"/>
    <p:sldId id="280" r:id="rId9"/>
    <p:sldId id="281" r:id="rId10"/>
    <p:sldId id="272" r:id="rId11"/>
    <p:sldId id="274" r:id="rId12"/>
    <p:sldId id="276" r:id="rId13"/>
    <p:sldId id="282" r:id="rId14"/>
    <p:sldId id="268" r:id="rId15"/>
    <p:sldId id="269" r:id="rId16"/>
    <p:sldId id="284" r:id="rId17"/>
    <p:sldId id="285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8BD0E0"/>
    <a:srgbClr val="F199C1"/>
    <a:srgbClr val="201F1F"/>
    <a:srgbClr val="F8AF42"/>
    <a:srgbClr val="CCDE90"/>
    <a:srgbClr val="B5C2CC"/>
    <a:srgbClr val="0070C0"/>
    <a:srgbClr val="EAF0FE"/>
    <a:srgbClr val="043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D9C8AA-DBEB-4E8D-9A35-5CC85C3DC4D7}" v="9" dt="2021-06-14T11:22:00.4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87799" autoAdjust="0"/>
  </p:normalViewPr>
  <p:slideViewPr>
    <p:cSldViewPr snapToGrid="0" snapToObjects="1">
      <p:cViewPr varScale="1">
        <p:scale>
          <a:sx n="99" d="100"/>
          <a:sy n="99" d="100"/>
        </p:scale>
        <p:origin x="106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Liu" userId="533dbcff-4b22-4794-bc5f-de9c23d5e788" providerId="ADAL" clId="{FEAF225E-17C6-443F-AF9E-BA8D8C0B3B0D}"/>
    <pc:docChg chg="custSel modSld">
      <pc:chgData name="William Liu" userId="533dbcff-4b22-4794-bc5f-de9c23d5e788" providerId="ADAL" clId="{FEAF225E-17C6-443F-AF9E-BA8D8C0B3B0D}" dt="2021-05-25T11:39:39.454" v="113"/>
      <pc:docMkLst>
        <pc:docMk/>
      </pc:docMkLst>
      <pc:sldChg chg="modSp">
        <pc:chgData name="William Liu" userId="533dbcff-4b22-4794-bc5f-de9c23d5e788" providerId="ADAL" clId="{FEAF225E-17C6-443F-AF9E-BA8D8C0B3B0D}" dt="2021-05-25T11:08:30.432" v="47" actId="313"/>
        <pc:sldMkLst>
          <pc:docMk/>
          <pc:sldMk cId="3286555106" sldId="271"/>
        </pc:sldMkLst>
        <pc:spChg chg="mod">
          <ac:chgData name="William Liu" userId="533dbcff-4b22-4794-bc5f-de9c23d5e788" providerId="ADAL" clId="{FEAF225E-17C6-443F-AF9E-BA8D8C0B3B0D}" dt="2021-05-25T11:08:30.432" v="47" actId="313"/>
          <ac:spMkLst>
            <pc:docMk/>
            <pc:sldMk cId="3286555106" sldId="271"/>
            <ac:spMk id="7" creationId="{61778BBA-54BC-4682-8A3B-FE0C16E0C4B7}"/>
          </ac:spMkLst>
        </pc:spChg>
      </pc:sldChg>
      <pc:sldChg chg="modSp">
        <pc:chgData name="William Liu" userId="533dbcff-4b22-4794-bc5f-de9c23d5e788" providerId="ADAL" clId="{FEAF225E-17C6-443F-AF9E-BA8D8C0B3B0D}" dt="2021-05-25T11:11:48.663" v="69" actId="20577"/>
        <pc:sldMkLst>
          <pc:docMk/>
          <pc:sldMk cId="918521240" sldId="272"/>
        </pc:sldMkLst>
        <pc:spChg chg="mod">
          <ac:chgData name="William Liu" userId="533dbcff-4b22-4794-bc5f-de9c23d5e788" providerId="ADAL" clId="{FEAF225E-17C6-443F-AF9E-BA8D8C0B3B0D}" dt="2021-05-25T11:11:48.663" v="69" actId="20577"/>
          <ac:spMkLst>
            <pc:docMk/>
            <pc:sldMk cId="918521240" sldId="272"/>
            <ac:spMk id="2" creationId="{B96A204A-5A01-4B89-B8A3-81F27C8F5799}"/>
          </ac:spMkLst>
        </pc:spChg>
      </pc:sldChg>
      <pc:sldChg chg="modSp">
        <pc:chgData name="William Liu" userId="533dbcff-4b22-4794-bc5f-de9c23d5e788" providerId="ADAL" clId="{FEAF225E-17C6-443F-AF9E-BA8D8C0B3B0D}" dt="2021-05-25T11:36:05.577" v="98" actId="20577"/>
        <pc:sldMkLst>
          <pc:docMk/>
          <pc:sldMk cId="679745995" sldId="274"/>
        </pc:sldMkLst>
        <pc:spChg chg="mod">
          <ac:chgData name="William Liu" userId="533dbcff-4b22-4794-bc5f-de9c23d5e788" providerId="ADAL" clId="{FEAF225E-17C6-443F-AF9E-BA8D8C0B3B0D}" dt="2021-05-25T11:36:05.577" v="98" actId="20577"/>
          <ac:spMkLst>
            <pc:docMk/>
            <pc:sldMk cId="679745995" sldId="274"/>
            <ac:spMk id="2" creationId="{11DAA86C-87D0-403C-A967-2925253CDB00}"/>
          </ac:spMkLst>
        </pc:spChg>
      </pc:sldChg>
      <pc:sldChg chg="modAnim">
        <pc:chgData name="William Liu" userId="533dbcff-4b22-4794-bc5f-de9c23d5e788" providerId="ADAL" clId="{FEAF225E-17C6-443F-AF9E-BA8D8C0B3B0D}" dt="2021-05-25T11:39:39.454" v="113"/>
        <pc:sldMkLst>
          <pc:docMk/>
          <pc:sldMk cId="1614687387" sldId="280"/>
        </pc:sldMkLst>
      </pc:sldChg>
    </pc:docChg>
  </pc:docChgLst>
  <pc:docChgLst>
    <pc:chgData name="William Liu" userId="533dbcff-4b22-4794-bc5f-de9c23d5e788" providerId="ADAL" clId="{C9D88AF3-4CB6-4763-A342-A5BF8F731D5F}"/>
    <pc:docChg chg="undo custSel modSld">
      <pc:chgData name="William Liu" userId="533dbcff-4b22-4794-bc5f-de9c23d5e788" providerId="ADAL" clId="{C9D88AF3-4CB6-4763-A342-A5BF8F731D5F}" dt="2021-06-09T09:33:16.638" v="60"/>
      <pc:docMkLst>
        <pc:docMk/>
      </pc:docMkLst>
      <pc:sldChg chg="modSp modNotesTx">
        <pc:chgData name="William Liu" userId="533dbcff-4b22-4794-bc5f-de9c23d5e788" providerId="ADAL" clId="{C9D88AF3-4CB6-4763-A342-A5BF8F731D5F}" dt="2021-06-09T09:31:33.811" v="30" actId="20577"/>
        <pc:sldMkLst>
          <pc:docMk/>
          <pc:sldMk cId="831455369" sldId="268"/>
        </pc:sldMkLst>
        <pc:picChg chg="mod">
          <ac:chgData name="William Liu" userId="533dbcff-4b22-4794-bc5f-de9c23d5e788" providerId="ADAL" clId="{C9D88AF3-4CB6-4763-A342-A5BF8F731D5F}" dt="2021-06-09T09:31:28.433" v="25"/>
          <ac:picMkLst>
            <pc:docMk/>
            <pc:sldMk cId="831455369" sldId="268"/>
            <ac:picMk id="14" creationId="{AEBA38E0-F6D9-41B2-A076-79607FB820A9}"/>
          </ac:picMkLst>
        </pc:picChg>
      </pc:sldChg>
      <pc:sldChg chg="addSp delSp modSp">
        <pc:chgData name="William Liu" userId="533dbcff-4b22-4794-bc5f-de9c23d5e788" providerId="ADAL" clId="{C9D88AF3-4CB6-4763-A342-A5BF8F731D5F}" dt="2021-06-09T09:28:31.326" v="5"/>
        <pc:sldMkLst>
          <pc:docMk/>
          <pc:sldMk cId="3286555106" sldId="271"/>
        </pc:sldMkLst>
        <pc:spChg chg="add">
          <ac:chgData name="William Liu" userId="533dbcff-4b22-4794-bc5f-de9c23d5e788" providerId="ADAL" clId="{C9D88AF3-4CB6-4763-A342-A5BF8F731D5F}" dt="2021-06-09T09:28:31.326" v="5"/>
          <ac:spMkLst>
            <pc:docMk/>
            <pc:sldMk cId="3286555106" sldId="271"/>
            <ac:spMk id="6" creationId="{50108A9D-2940-47AE-AEEF-2AC5AD33AED0}"/>
          </ac:spMkLst>
        </pc:spChg>
        <pc:spChg chg="mod">
          <ac:chgData name="William Liu" userId="533dbcff-4b22-4794-bc5f-de9c23d5e788" providerId="ADAL" clId="{C9D88AF3-4CB6-4763-A342-A5BF8F731D5F}" dt="2021-06-09T09:28:27.410" v="3" actId="1076"/>
          <ac:spMkLst>
            <pc:docMk/>
            <pc:sldMk cId="3286555106" sldId="271"/>
            <ac:spMk id="8" creationId="{FB4C7DAA-A202-404E-B85F-C9846A701F8B}"/>
          </ac:spMkLst>
        </pc:spChg>
        <pc:spChg chg="del mod">
          <ac:chgData name="William Liu" userId="533dbcff-4b22-4794-bc5f-de9c23d5e788" providerId="ADAL" clId="{C9D88AF3-4CB6-4763-A342-A5BF8F731D5F}" dt="2021-06-09T09:28:30.851" v="4" actId="478"/>
          <ac:spMkLst>
            <pc:docMk/>
            <pc:sldMk cId="3286555106" sldId="271"/>
            <ac:spMk id="9" creationId="{80267446-2C82-4985-B9EF-4BECF86ED72B}"/>
          </ac:spMkLst>
        </pc:spChg>
        <pc:spChg chg="del">
          <ac:chgData name="William Liu" userId="533dbcff-4b22-4794-bc5f-de9c23d5e788" providerId="ADAL" clId="{C9D88AF3-4CB6-4763-A342-A5BF8F731D5F}" dt="2021-06-09T09:28:30.851" v="4" actId="478"/>
          <ac:spMkLst>
            <pc:docMk/>
            <pc:sldMk cId="3286555106" sldId="271"/>
            <ac:spMk id="10" creationId="{5EDABBC9-0228-4DD7-B846-7D7075CBCB9E}"/>
          </ac:spMkLst>
        </pc:spChg>
        <pc:spChg chg="add">
          <ac:chgData name="William Liu" userId="533dbcff-4b22-4794-bc5f-de9c23d5e788" providerId="ADAL" clId="{C9D88AF3-4CB6-4763-A342-A5BF8F731D5F}" dt="2021-06-09T09:28:31.326" v="5"/>
          <ac:spMkLst>
            <pc:docMk/>
            <pc:sldMk cId="3286555106" sldId="271"/>
            <ac:spMk id="11" creationId="{857CA320-FF65-4EFD-8FBB-79DB8B392501}"/>
          </ac:spMkLst>
        </pc:spChg>
      </pc:sldChg>
      <pc:sldChg chg="modSp modNotesTx">
        <pc:chgData name="William Liu" userId="533dbcff-4b22-4794-bc5f-de9c23d5e788" providerId="ADAL" clId="{C9D88AF3-4CB6-4763-A342-A5BF8F731D5F}" dt="2021-06-09T09:30:53.829" v="24" actId="20577"/>
        <pc:sldMkLst>
          <pc:docMk/>
          <pc:sldMk cId="823965501" sldId="282"/>
        </pc:sldMkLst>
        <pc:picChg chg="mod">
          <ac:chgData name="William Liu" userId="533dbcff-4b22-4794-bc5f-de9c23d5e788" providerId="ADAL" clId="{C9D88AF3-4CB6-4763-A342-A5BF8F731D5F}" dt="2021-06-09T09:30:39.821" v="18"/>
          <ac:picMkLst>
            <pc:docMk/>
            <pc:sldMk cId="823965501" sldId="282"/>
            <ac:picMk id="2" creationId="{33F524CE-E390-461D-B42D-BA7F3E4B4569}"/>
          </ac:picMkLst>
        </pc:picChg>
      </pc:sldChg>
      <pc:sldChg chg="modSp modNotesTx">
        <pc:chgData name="William Liu" userId="533dbcff-4b22-4794-bc5f-de9c23d5e788" providerId="ADAL" clId="{C9D88AF3-4CB6-4763-A342-A5BF8F731D5F}" dt="2021-06-09T09:33:16.638" v="60"/>
        <pc:sldMkLst>
          <pc:docMk/>
          <pc:sldMk cId="3576490943" sldId="284"/>
        </pc:sldMkLst>
        <pc:picChg chg="mod">
          <ac:chgData name="William Liu" userId="533dbcff-4b22-4794-bc5f-de9c23d5e788" providerId="ADAL" clId="{C9D88AF3-4CB6-4763-A342-A5BF8F731D5F}" dt="2021-06-09T09:33:16.638" v="60"/>
          <ac:picMkLst>
            <pc:docMk/>
            <pc:sldMk cId="3576490943" sldId="284"/>
            <ac:picMk id="8" creationId="{1ADAB95B-0CC2-46C6-B952-B0DA832359B2}"/>
          </ac:picMkLst>
        </pc:picChg>
        <pc:picChg chg="mod">
          <ac:chgData name="William Liu" userId="533dbcff-4b22-4794-bc5f-de9c23d5e788" providerId="ADAL" clId="{C9D88AF3-4CB6-4763-A342-A5BF8F731D5F}" dt="2021-06-09T09:33:07.881" v="59"/>
          <ac:picMkLst>
            <pc:docMk/>
            <pc:sldMk cId="3576490943" sldId="284"/>
            <ac:picMk id="9" creationId="{BBCDBA70-8776-49C5-8707-4A0924C87C0B}"/>
          </ac:picMkLst>
        </pc:picChg>
      </pc:sldChg>
    </pc:docChg>
  </pc:docChgLst>
  <pc:docChgLst>
    <pc:chgData name="Hilary Macpherson (NHS Orkney)" userId="S::hilary.macpherson@orkney.nhs.scot::6ba8fbf5-4211-4586-8790-bfba6e047208" providerId="AD" clId="Web-{AF193470-6A90-4049-885F-0F54AF2F30B1}"/>
    <pc:docChg chg="modSld">
      <pc:chgData name="Hilary Macpherson (NHS Orkney)" userId="S::hilary.macpherson@orkney.nhs.scot::6ba8fbf5-4211-4586-8790-bfba6e047208" providerId="AD" clId="Web-{AF193470-6A90-4049-885F-0F54AF2F30B1}" dt="2021-05-25T12:53:13.938" v="0" actId="1076"/>
      <pc:docMkLst>
        <pc:docMk/>
      </pc:docMkLst>
      <pc:sldChg chg="modSp">
        <pc:chgData name="Hilary Macpherson (NHS Orkney)" userId="S::hilary.macpherson@orkney.nhs.scot::6ba8fbf5-4211-4586-8790-bfba6e047208" providerId="AD" clId="Web-{AF193470-6A90-4049-885F-0F54AF2F30B1}" dt="2021-05-25T12:53:13.938" v="0" actId="1076"/>
        <pc:sldMkLst>
          <pc:docMk/>
          <pc:sldMk cId="3286555106" sldId="271"/>
        </pc:sldMkLst>
        <pc:spChg chg="mod">
          <ac:chgData name="Hilary Macpherson (NHS Orkney)" userId="S::hilary.macpherson@orkney.nhs.scot::6ba8fbf5-4211-4586-8790-bfba6e047208" providerId="AD" clId="Web-{AF193470-6A90-4049-885F-0F54AF2F30B1}" dt="2021-05-25T12:53:13.938" v="0" actId="1076"/>
          <ac:spMkLst>
            <pc:docMk/>
            <pc:sldMk cId="3286555106" sldId="271"/>
            <ac:spMk id="10" creationId="{5EDABBC9-0228-4DD7-B846-7D7075CBCB9E}"/>
          </ac:spMkLst>
        </pc:spChg>
      </pc:sldChg>
    </pc:docChg>
  </pc:docChgLst>
  <pc:docChgLst>
    <pc:chgData name="William Liu" userId="533dbcff-4b22-4794-bc5f-de9c23d5e788" providerId="ADAL" clId="{C0D9C8AA-DBEB-4E8D-9A35-5CC85C3DC4D7}"/>
    <pc:docChg chg="modSld">
      <pc:chgData name="William Liu" userId="533dbcff-4b22-4794-bc5f-de9c23d5e788" providerId="ADAL" clId="{C0D9C8AA-DBEB-4E8D-9A35-5CC85C3DC4D7}" dt="2021-06-14T11:22:00.407" v="10"/>
      <pc:docMkLst>
        <pc:docMk/>
      </pc:docMkLst>
      <pc:sldChg chg="modTransition">
        <pc:chgData name="William Liu" userId="533dbcff-4b22-4794-bc5f-de9c23d5e788" providerId="ADAL" clId="{C0D9C8AA-DBEB-4E8D-9A35-5CC85C3DC4D7}" dt="2021-06-14T11:18:04.620" v="0"/>
        <pc:sldMkLst>
          <pc:docMk/>
          <pc:sldMk cId="831455369" sldId="268"/>
        </pc:sldMkLst>
      </pc:sldChg>
      <pc:sldChg chg="addSp modSp modTransition modAnim">
        <pc:chgData name="William Liu" userId="533dbcff-4b22-4794-bc5f-de9c23d5e788" providerId="ADAL" clId="{C0D9C8AA-DBEB-4E8D-9A35-5CC85C3DC4D7}" dt="2021-06-14T11:22:00.407" v="10"/>
        <pc:sldMkLst>
          <pc:docMk/>
          <pc:sldMk cId="823965501" sldId="282"/>
        </pc:sldMkLst>
        <pc:spChg chg="add mod">
          <ac:chgData name="William Liu" userId="533dbcff-4b22-4794-bc5f-de9c23d5e788" providerId="ADAL" clId="{C0D9C8AA-DBEB-4E8D-9A35-5CC85C3DC4D7}" dt="2021-06-14T11:21:45.920" v="7" actId="1582"/>
          <ac:spMkLst>
            <pc:docMk/>
            <pc:sldMk cId="823965501" sldId="282"/>
            <ac:spMk id="3" creationId="{94AD195A-8B33-4843-B1A5-777F8A3F68C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C595D-CF0A-44A3-AA4D-38733CA9169A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E75FDB1-75DB-454F-9A39-38E02F7754A2}">
      <dgm:prSet/>
      <dgm:spPr/>
      <dgm:t>
        <a:bodyPr/>
        <a:lstStyle/>
        <a:p>
          <a:r>
            <a:rPr lang="en-GB" dirty="0"/>
            <a:t>Royal Medical Benevolent Fund</a:t>
          </a:r>
          <a:endParaRPr lang="en-US" dirty="0"/>
        </a:p>
      </dgm:t>
    </dgm:pt>
    <dgm:pt modelId="{355F4977-DE11-4A3B-BE91-A321A98287F9}" type="parTrans" cxnId="{182296A8-7886-42C0-8CB5-4D2719C80C1B}">
      <dgm:prSet/>
      <dgm:spPr/>
      <dgm:t>
        <a:bodyPr/>
        <a:lstStyle/>
        <a:p>
          <a:endParaRPr lang="en-US"/>
        </a:p>
      </dgm:t>
    </dgm:pt>
    <dgm:pt modelId="{A8717CD6-ECE8-46E7-BB60-2901425567B1}" type="sibTrans" cxnId="{182296A8-7886-42C0-8CB5-4D2719C80C1B}">
      <dgm:prSet/>
      <dgm:spPr/>
      <dgm:t>
        <a:bodyPr/>
        <a:lstStyle/>
        <a:p>
          <a:endParaRPr lang="en-US"/>
        </a:p>
      </dgm:t>
    </dgm:pt>
    <dgm:pt modelId="{78805CAF-E371-4320-B3E2-805D6D047ADA}">
      <dgm:prSet/>
      <dgm:spPr/>
      <dgm:t>
        <a:bodyPr/>
        <a:lstStyle/>
        <a:p>
          <a:r>
            <a:rPr lang="en-GB"/>
            <a:t>Cameron Fund (for GPs)</a:t>
          </a:r>
          <a:endParaRPr lang="en-US"/>
        </a:p>
      </dgm:t>
    </dgm:pt>
    <dgm:pt modelId="{5585FE51-DB94-4515-8C82-94AEE26DB030}" type="parTrans" cxnId="{BC8DA851-5C43-4747-A1AF-14720E662CDE}">
      <dgm:prSet/>
      <dgm:spPr/>
      <dgm:t>
        <a:bodyPr/>
        <a:lstStyle/>
        <a:p>
          <a:endParaRPr lang="en-US"/>
        </a:p>
      </dgm:t>
    </dgm:pt>
    <dgm:pt modelId="{F4BD2963-ADE4-4C5C-A85F-D680C016404F}" type="sibTrans" cxnId="{BC8DA851-5C43-4747-A1AF-14720E662CDE}">
      <dgm:prSet/>
      <dgm:spPr/>
      <dgm:t>
        <a:bodyPr/>
        <a:lstStyle/>
        <a:p>
          <a:endParaRPr lang="en-US"/>
        </a:p>
      </dgm:t>
    </dgm:pt>
    <dgm:pt modelId="{1AFD95F1-3D78-4907-A3E8-8257C7CE2125}" type="pres">
      <dgm:prSet presAssocID="{237C595D-CF0A-44A3-AA4D-38733CA9169A}" presName="root" presStyleCnt="0">
        <dgm:presLayoutVars>
          <dgm:dir/>
          <dgm:resizeHandles val="exact"/>
        </dgm:presLayoutVars>
      </dgm:prSet>
      <dgm:spPr/>
    </dgm:pt>
    <dgm:pt modelId="{4064DB0C-B700-47C6-B7E2-13D2202DDA58}" type="pres">
      <dgm:prSet presAssocID="{0E75FDB1-75DB-454F-9A39-38E02F7754A2}" presName="compNode" presStyleCnt="0"/>
      <dgm:spPr/>
    </dgm:pt>
    <dgm:pt modelId="{DDFF7041-E97D-45E5-AD8F-6C1D12CE803A}" type="pres">
      <dgm:prSet presAssocID="{0E75FDB1-75DB-454F-9A39-38E02F7754A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5ECD2395-F814-4AD2-9D23-412A5C9EB67A}" type="pres">
      <dgm:prSet presAssocID="{0E75FDB1-75DB-454F-9A39-38E02F7754A2}" presName="spaceRect" presStyleCnt="0"/>
      <dgm:spPr/>
    </dgm:pt>
    <dgm:pt modelId="{3166230F-3512-4DEA-980A-7D7DE1A1F964}" type="pres">
      <dgm:prSet presAssocID="{0E75FDB1-75DB-454F-9A39-38E02F7754A2}" presName="textRect" presStyleLbl="revTx" presStyleIdx="0" presStyleCnt="2">
        <dgm:presLayoutVars>
          <dgm:chMax val="1"/>
          <dgm:chPref val="1"/>
        </dgm:presLayoutVars>
      </dgm:prSet>
      <dgm:spPr/>
    </dgm:pt>
    <dgm:pt modelId="{C35B1871-DED6-4F8E-BBDC-D1F6A4512559}" type="pres">
      <dgm:prSet presAssocID="{A8717CD6-ECE8-46E7-BB60-2901425567B1}" presName="sibTrans" presStyleCnt="0"/>
      <dgm:spPr/>
    </dgm:pt>
    <dgm:pt modelId="{713A50AD-9FCF-437E-B5B0-DE76A8232F39}" type="pres">
      <dgm:prSet presAssocID="{78805CAF-E371-4320-B3E2-805D6D047ADA}" presName="compNode" presStyleCnt="0"/>
      <dgm:spPr/>
    </dgm:pt>
    <dgm:pt modelId="{3E6684A9-5B6B-4128-AD74-1D2DA16F4297}" type="pres">
      <dgm:prSet presAssocID="{78805CAF-E371-4320-B3E2-805D6D047AD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E50E3212-354E-4E1F-BAB8-BA000DE282D4}" type="pres">
      <dgm:prSet presAssocID="{78805CAF-E371-4320-B3E2-805D6D047ADA}" presName="spaceRect" presStyleCnt="0"/>
      <dgm:spPr/>
    </dgm:pt>
    <dgm:pt modelId="{A5907F10-9318-4E41-A913-2E0AE1FDC5DF}" type="pres">
      <dgm:prSet presAssocID="{78805CAF-E371-4320-B3E2-805D6D047AD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C8DA851-5C43-4747-A1AF-14720E662CDE}" srcId="{237C595D-CF0A-44A3-AA4D-38733CA9169A}" destId="{78805CAF-E371-4320-B3E2-805D6D047ADA}" srcOrd="1" destOrd="0" parTransId="{5585FE51-DB94-4515-8C82-94AEE26DB030}" sibTransId="{F4BD2963-ADE4-4C5C-A85F-D680C016404F}"/>
    <dgm:cxn modelId="{CB5BDA99-A226-4760-A313-CD35872790A7}" type="presOf" srcId="{237C595D-CF0A-44A3-AA4D-38733CA9169A}" destId="{1AFD95F1-3D78-4907-A3E8-8257C7CE2125}" srcOrd="0" destOrd="0" presId="urn:microsoft.com/office/officeart/2018/2/layout/IconLabelList"/>
    <dgm:cxn modelId="{182296A8-7886-42C0-8CB5-4D2719C80C1B}" srcId="{237C595D-CF0A-44A3-AA4D-38733CA9169A}" destId="{0E75FDB1-75DB-454F-9A39-38E02F7754A2}" srcOrd="0" destOrd="0" parTransId="{355F4977-DE11-4A3B-BE91-A321A98287F9}" sibTransId="{A8717CD6-ECE8-46E7-BB60-2901425567B1}"/>
    <dgm:cxn modelId="{033429F1-4448-4F91-BB40-346F3987754B}" type="presOf" srcId="{0E75FDB1-75DB-454F-9A39-38E02F7754A2}" destId="{3166230F-3512-4DEA-980A-7D7DE1A1F964}" srcOrd="0" destOrd="0" presId="urn:microsoft.com/office/officeart/2018/2/layout/IconLabelList"/>
    <dgm:cxn modelId="{E1C399F9-BED4-4CCF-A010-0876CAAB3C92}" type="presOf" srcId="{78805CAF-E371-4320-B3E2-805D6D047ADA}" destId="{A5907F10-9318-4E41-A913-2E0AE1FDC5DF}" srcOrd="0" destOrd="0" presId="urn:microsoft.com/office/officeart/2018/2/layout/IconLabelList"/>
    <dgm:cxn modelId="{9C16B245-3CE5-4C1D-B7AA-BA0CB47F84B8}" type="presParOf" srcId="{1AFD95F1-3D78-4907-A3E8-8257C7CE2125}" destId="{4064DB0C-B700-47C6-B7E2-13D2202DDA58}" srcOrd="0" destOrd="0" presId="urn:microsoft.com/office/officeart/2018/2/layout/IconLabelList"/>
    <dgm:cxn modelId="{67896A11-EF31-45BE-801F-F5A17F89F5FF}" type="presParOf" srcId="{4064DB0C-B700-47C6-B7E2-13D2202DDA58}" destId="{DDFF7041-E97D-45E5-AD8F-6C1D12CE803A}" srcOrd="0" destOrd="0" presId="urn:microsoft.com/office/officeart/2018/2/layout/IconLabelList"/>
    <dgm:cxn modelId="{3A14D6B0-F71B-4545-9EBC-6D05AA46D164}" type="presParOf" srcId="{4064DB0C-B700-47C6-B7E2-13D2202DDA58}" destId="{5ECD2395-F814-4AD2-9D23-412A5C9EB67A}" srcOrd="1" destOrd="0" presId="urn:microsoft.com/office/officeart/2018/2/layout/IconLabelList"/>
    <dgm:cxn modelId="{07CCFCF4-AD1A-436E-9095-D98B0C37BA8C}" type="presParOf" srcId="{4064DB0C-B700-47C6-B7E2-13D2202DDA58}" destId="{3166230F-3512-4DEA-980A-7D7DE1A1F964}" srcOrd="2" destOrd="0" presId="urn:microsoft.com/office/officeart/2018/2/layout/IconLabelList"/>
    <dgm:cxn modelId="{68FC86F8-869A-47C8-9975-6A6734DAAA86}" type="presParOf" srcId="{1AFD95F1-3D78-4907-A3E8-8257C7CE2125}" destId="{C35B1871-DED6-4F8E-BBDC-D1F6A4512559}" srcOrd="1" destOrd="0" presId="urn:microsoft.com/office/officeart/2018/2/layout/IconLabelList"/>
    <dgm:cxn modelId="{59C390D8-4385-4DFA-800F-71D17269CDAF}" type="presParOf" srcId="{1AFD95F1-3D78-4907-A3E8-8257C7CE2125}" destId="{713A50AD-9FCF-437E-B5B0-DE76A8232F39}" srcOrd="2" destOrd="0" presId="urn:microsoft.com/office/officeart/2018/2/layout/IconLabelList"/>
    <dgm:cxn modelId="{3ACB6860-C711-4FE7-AD08-C6F130A8912B}" type="presParOf" srcId="{713A50AD-9FCF-437E-B5B0-DE76A8232F39}" destId="{3E6684A9-5B6B-4128-AD74-1D2DA16F4297}" srcOrd="0" destOrd="0" presId="urn:microsoft.com/office/officeart/2018/2/layout/IconLabelList"/>
    <dgm:cxn modelId="{1B39EEE5-7045-46BF-A386-6077567B77F3}" type="presParOf" srcId="{713A50AD-9FCF-437E-B5B0-DE76A8232F39}" destId="{E50E3212-354E-4E1F-BAB8-BA000DE282D4}" srcOrd="1" destOrd="0" presId="urn:microsoft.com/office/officeart/2018/2/layout/IconLabelList"/>
    <dgm:cxn modelId="{FA0C28AA-5076-497E-8CDF-06FB26659B57}" type="presParOf" srcId="{713A50AD-9FCF-437E-B5B0-DE76A8232F39}" destId="{A5907F10-9318-4E41-A913-2E0AE1FDC5D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F7041-E97D-45E5-AD8F-6C1D12CE803A}">
      <dsp:nvSpPr>
        <dsp:cNvPr id="0" name=""/>
        <dsp:cNvSpPr/>
      </dsp:nvSpPr>
      <dsp:spPr>
        <a:xfrm>
          <a:off x="1052690" y="276051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66230F-3512-4DEA-980A-7D7DE1A1F964}">
      <dsp:nvSpPr>
        <dsp:cNvPr id="0" name=""/>
        <dsp:cNvSpPr/>
      </dsp:nvSpPr>
      <dsp:spPr>
        <a:xfrm>
          <a:off x="16284" y="2398420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Royal Medical Benevolent Fund</a:t>
          </a:r>
          <a:endParaRPr lang="en-US" sz="2500" kern="1200" dirty="0"/>
        </a:p>
      </dsp:txBody>
      <dsp:txXfrm>
        <a:off x="16284" y="2398420"/>
        <a:ext cx="3768750" cy="720000"/>
      </dsp:txXfrm>
    </dsp:sp>
    <dsp:sp modelId="{3E6684A9-5B6B-4128-AD74-1D2DA16F4297}">
      <dsp:nvSpPr>
        <dsp:cNvPr id="0" name=""/>
        <dsp:cNvSpPr/>
      </dsp:nvSpPr>
      <dsp:spPr>
        <a:xfrm>
          <a:off x="5480971" y="276051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07F10-9318-4E41-A913-2E0AE1FDC5DF}">
      <dsp:nvSpPr>
        <dsp:cNvPr id="0" name=""/>
        <dsp:cNvSpPr/>
      </dsp:nvSpPr>
      <dsp:spPr>
        <a:xfrm>
          <a:off x="4444565" y="2398420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Cameron Fund (for GPs)</a:t>
          </a:r>
          <a:endParaRPr lang="en-US" sz="2500" kern="1200"/>
        </a:p>
      </dsp:txBody>
      <dsp:txXfrm>
        <a:off x="4444565" y="2398420"/>
        <a:ext cx="37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B4300-6313-8B46-9B26-2D67B697A504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723FB-6E99-2049-9D1F-B3601A9880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090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7331-43DB-4660-862B-58382B45E9E3}" type="datetimeFigureOut">
              <a:rPr lang="en-GB" smtClean="0"/>
              <a:t>14/06/2021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F2155-34E4-48BC-975B-FFB9DE965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298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[Audio transcription]</a:t>
            </a:r>
          </a:p>
          <a:p>
            <a:endParaRPr lang="en-GB"/>
          </a:p>
          <a:p>
            <a:r>
              <a:rPr lang="en-GB"/>
              <a:t>Welcome to the Medical Appraisal Scotland New Appraiser training.  This is module 1, an overview of Medical Appraisal in Scotland.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B97B9-F672-49F7-94EF-585C7801BB4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9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[Audio transcription]</a:t>
            </a:r>
          </a:p>
          <a:p>
            <a:endParaRPr lang="en-GB"/>
          </a:p>
          <a:p>
            <a:r>
              <a:rPr lang="en-GB"/>
              <a:t>Welcome to the Medical Appraisal Scotland New Appraiser training.  This is module 1, an overview of Medical Appraisal in Scotland.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B97B9-F672-49F7-94EF-585C7801BB4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53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 Wellbeing Hub (https://www.nationalwellbeinghub.scot) - lots of useful advice and links and free access for NHS staff to apps such as Feeling Good,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Sleepio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Daylight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F2155-34E4-48BC-975B-FFB9DE965D0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495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classes, Health at Hand - Scottish Ballet (https://www.scottishballet.co.uk/health-at-hand)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Yoga, Hypnotherapy (many free classes for members of College of Medicine and Integrated Health)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F2155-34E4-48BC-975B-FFB9DE965D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40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Local and National mentoring schemes, Local well-being Hubs, BASICS Scotland “wobble line”, Own GP, Occupational Health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BMA Counselling Service ( offers counselling for family members as well as doctors)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Workforce Specialist Service (currently provided via NHS Practitioner Health) - can offer counselling, CBT, psychiatry support and even links to  inpatient care in extreme circumstances)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via National Wellbeing Hub - go to help for me icon and quick links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F2155-34E4-48BC-975B-FFB9DE965D0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46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Royal Medical Benevolent Fund</a:t>
            </a:r>
            <a:r>
              <a:rPr lang="en-US" dirty="0"/>
              <a:t> (</a:t>
            </a:r>
            <a:r>
              <a:rPr lang="en-GB" dirty="0"/>
              <a:t>https://rmbf.org)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Cameron Fund (https://www.cameronfund.org.uk)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F2155-34E4-48BC-975B-FFB9DE965D0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096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9fullheader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019"/>
            <a:ext cx="9144000" cy="1079656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8260" y="189310"/>
            <a:ext cx="7255517" cy="51911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 dirty="0"/>
              <a:t>Click to edit Master title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528260" y="708423"/>
            <a:ext cx="7255517" cy="45239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66CCFF"/>
                </a:solidFill>
              </a:defRPr>
            </a:lvl1pPr>
            <a:lvl2pPr marL="457200" indent="0" algn="l">
              <a:buNone/>
              <a:defRPr>
                <a:solidFill>
                  <a:srgbClr val="66CCFF"/>
                </a:solidFill>
              </a:defRPr>
            </a:lvl2pPr>
          </a:lstStyle>
          <a:p>
            <a:pPr lvl="0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5276642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348039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951926"/>
            <a:ext cx="9144000" cy="191574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29" y="9980"/>
            <a:ext cx="38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66CCFF"/>
                </a:solidFill>
              </a:rPr>
              <a:t>NHS Education for Scotland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222" y="1349098"/>
            <a:ext cx="7684786" cy="336469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223" y="708422"/>
            <a:ext cx="7685041" cy="51911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17375E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 dirty="0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15677802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348039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951926"/>
            <a:ext cx="9144000" cy="191574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29" y="9980"/>
            <a:ext cx="38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66CCFF"/>
                </a:solidFill>
              </a:rPr>
              <a:t>NHS Education for Scotland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5223" y="1349098"/>
            <a:ext cx="3638877" cy="336469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223" y="708422"/>
            <a:ext cx="7685041" cy="51911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17375E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 dirty="0"/>
              <a:t>Click to edit Master title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51363" y="1348979"/>
            <a:ext cx="3898900" cy="3364706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8670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348039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951926"/>
            <a:ext cx="9144000" cy="191574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29" y="9980"/>
            <a:ext cx="38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66CCFF"/>
                </a:solidFill>
              </a:rPr>
              <a:t>NHS Education for Scotland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5223" y="708422"/>
            <a:ext cx="7685041" cy="51911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17375E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 dirty="0"/>
              <a:t>Click to edit Master title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2"/>
          </p:nvPr>
        </p:nvSpPr>
        <p:spPr>
          <a:xfrm>
            <a:off x="765176" y="1354931"/>
            <a:ext cx="3728471" cy="3334941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881" y="1354931"/>
            <a:ext cx="3769382" cy="333494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72188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348039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951926"/>
            <a:ext cx="9144000" cy="191574"/>
          </a:xfrm>
          <a:prstGeom prst="rect">
            <a:avLst/>
          </a:prstGeom>
          <a:solidFill>
            <a:srgbClr val="0430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5829" y="9980"/>
            <a:ext cx="388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66CCFF"/>
                </a:solidFill>
              </a:rPr>
              <a:t>NHS Education for Scotland</a:t>
            </a:r>
          </a:p>
        </p:txBody>
      </p:sp>
    </p:spTree>
    <p:extLst>
      <p:ext uri="{BB962C8B-B14F-4D97-AF65-F5344CB8AC3E}">
        <p14:creationId xmlns:p14="http://schemas.microsoft.com/office/powerpoint/2010/main" val="155482458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9backcover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4733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9fullheader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3019"/>
            <a:ext cx="9144000" cy="1079656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8260" y="189310"/>
            <a:ext cx="7255517" cy="51911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FFFFFF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/>
              <a:t>Click to edit Master title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528260" y="708423"/>
            <a:ext cx="7255517" cy="45239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66CCFF"/>
                </a:solidFill>
              </a:defRPr>
            </a:lvl1pPr>
            <a:lvl2pPr marL="457200" indent="0" algn="l">
              <a:buNone/>
              <a:defRPr>
                <a:solidFill>
                  <a:srgbClr val="66CCFF"/>
                </a:solidFill>
              </a:defRPr>
            </a:lvl2pPr>
          </a:lstStyle>
          <a:p>
            <a:pPr lvl="0"/>
            <a:r>
              <a:rPr lang="en-GB"/>
              <a:t>Second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B7620-7BDC-4133-9225-DD50663E8E7F}"/>
              </a:ext>
            </a:extLst>
          </p:cNvPr>
          <p:cNvSpPr txBox="1"/>
          <p:nvPr userDrawn="1"/>
        </p:nvSpPr>
        <p:spPr>
          <a:xfrm>
            <a:off x="8342243" y="4605813"/>
            <a:ext cx="441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E73CFF4-7EBC-4D4A-839C-BE7B66A7B975}" type="slidenum">
              <a:rPr lang="en-GB" sz="1200" i="1" smtClean="0">
                <a:solidFill>
                  <a:schemeClr val="bg1">
                    <a:lumMod val="65000"/>
                  </a:schemeClr>
                </a:solidFill>
              </a:rPr>
              <a:pPr algn="ctr"/>
              <a:t>‹#›</a:t>
            </a:fld>
            <a:endParaRPr lang="en-GB" sz="1200" i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D9CE597-0516-4524-8D1B-F4FBF1A56A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8260" y="2404864"/>
            <a:ext cx="7255517" cy="519113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tx2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GB"/>
              <a:t>Click to edit Master title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E9D4383-E4E3-4AC1-86D6-80A0908751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8260" y="2923977"/>
            <a:ext cx="7255517" cy="45239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66CCFF"/>
                </a:solidFill>
              </a:defRPr>
            </a:lvl1pPr>
            <a:lvl2pPr marL="457200" indent="0" algn="l">
              <a:buNone/>
              <a:defRPr>
                <a:solidFill>
                  <a:srgbClr val="66CCFF"/>
                </a:solidFill>
              </a:defRPr>
            </a:lvl2pPr>
          </a:lstStyle>
          <a:p>
            <a:pPr lvl="0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7306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3F023-C7D3-BE43-A4F7-485CACFF06A8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6EA69-B9A0-3A4A-A32C-B2418D145B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4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74" r:id="rId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wellbeinghub.sco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svg.org/hypnotic-head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hyperlink" Target="https://www.scottishballet.co.uk/health-at-hand" TargetMode="External"/><Relationship Id="rId4" Type="http://schemas.openxmlformats.org/officeDocument/2006/relationships/hyperlink" Target="https://www.iamdecals.com/catalog/icon/running-woma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mbf.org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png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s://www.cameronfund.org.uk/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vergreenleaf.blogspot.com/2013/04/my-first-blog-award-liebster.htm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30836745/43d9635a2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30836745/43d9635a2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blicdomainpictures.net/view-image.php?image=37302&amp;picture=apple-outline-clipart" TargetMode="External"/><Relationship Id="rId3" Type="http://schemas.openxmlformats.org/officeDocument/2006/relationships/hyperlink" Target="https://pixabay.com/en/desktop-computer-network-internet-2692158/" TargetMode="External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freepngimg.com/png/64785-icons-envelope-computer-mail-message-email" TargetMode="External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pixabay.com/en/desktop-computer-network-internet-2692158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534063386/66e441338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Scottish Medical Appraisers Conference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27 May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A6D59-9B89-41CE-8BAC-A60406CECF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Appraisal in the new world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2406D2-B94D-4E15-92E3-DBB6334050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28260" y="2923978"/>
            <a:ext cx="7255517" cy="780118"/>
          </a:xfrm>
        </p:spPr>
        <p:txBody>
          <a:bodyPr>
            <a:normAutofit fontScale="85000" lnSpcReduction="20000"/>
          </a:bodyPr>
          <a:lstStyle/>
          <a:p>
            <a:r>
              <a:rPr lang="en-GB" i="1" dirty="0"/>
              <a:t>Dr Krystyna Gruszecka:  GP Appraiser | Course Tutor</a:t>
            </a:r>
          </a:p>
          <a:p>
            <a:r>
              <a:rPr lang="en-GB" i="1" dirty="0"/>
              <a:t>Dr Hilary Macpherson:  SC Appraisal Lead | Course Tutor</a:t>
            </a:r>
          </a:p>
        </p:txBody>
      </p:sp>
    </p:spTree>
    <p:extLst>
      <p:ext uri="{BB962C8B-B14F-4D97-AF65-F5344CB8AC3E}">
        <p14:creationId xmlns:p14="http://schemas.microsoft.com/office/powerpoint/2010/main" val="150080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B6E374-AF05-4F45-9CF7-B2A4BB65E4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223" y="1349098"/>
            <a:ext cx="4511950" cy="3364696"/>
          </a:xfrm>
        </p:spPr>
        <p:txBody>
          <a:bodyPr>
            <a:normAutofit/>
          </a:bodyPr>
          <a:lstStyle/>
          <a:p>
            <a:r>
              <a:rPr lang="en-GB" sz="2800" dirty="0"/>
              <a:t>National Wellbeing Hub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23A77F-9A29-4B0C-9F17-69B99DD02D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Self-help</a:t>
            </a:r>
            <a:r>
              <a:rPr lang="en-GB" sz="2600" i="1" dirty="0"/>
              <a:t> (1/2)</a:t>
            </a:r>
            <a:endParaRPr lang="en-GB" i="1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8D6BDBD4-C4D6-450E-85CE-5ACCC1FCCED2}"/>
              </a:ext>
            </a:extLst>
          </p:cNvPr>
          <p:cNvSpPr txBox="1">
            <a:spLocks/>
          </p:cNvSpPr>
          <p:nvPr/>
        </p:nvSpPr>
        <p:spPr>
          <a:xfrm>
            <a:off x="5643327" y="2007030"/>
            <a:ext cx="2698648" cy="2706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sz="2400" dirty="0"/>
              <a:t>Feeling Good</a:t>
            </a:r>
          </a:p>
          <a:p>
            <a:pPr lvl="1"/>
            <a:r>
              <a:rPr lang="en-GB" sz="2400" dirty="0" err="1"/>
              <a:t>Sleepio</a:t>
            </a:r>
            <a:endParaRPr lang="en-GB" sz="2400" dirty="0"/>
          </a:p>
          <a:p>
            <a:pPr lvl="1"/>
            <a:r>
              <a:rPr lang="en-GB" sz="2400" dirty="0"/>
              <a:t>Daylight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33F524CE-E390-461D-B42D-BA7F3E4B45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0"/>
          <a:stretch/>
        </p:blipFill>
        <p:spPr>
          <a:xfrm>
            <a:off x="780721" y="1910536"/>
            <a:ext cx="5142445" cy="29248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4AD195A-8B33-4843-B1A5-777F8A3F68C1}"/>
              </a:ext>
            </a:extLst>
          </p:cNvPr>
          <p:cNvSpPr/>
          <p:nvPr/>
        </p:nvSpPr>
        <p:spPr>
          <a:xfrm>
            <a:off x="4554572" y="1835500"/>
            <a:ext cx="720671" cy="697424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965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23A77F-9A29-4B0C-9F17-69B99DD02D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Self-help</a:t>
            </a:r>
            <a:r>
              <a:rPr lang="en-GB" sz="2600" i="1" dirty="0"/>
              <a:t> (2/2)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8D6BDBD4-C4D6-450E-85CE-5ACCC1FCCED2}"/>
              </a:ext>
            </a:extLst>
          </p:cNvPr>
          <p:cNvSpPr txBox="1">
            <a:spLocks/>
          </p:cNvSpPr>
          <p:nvPr/>
        </p:nvSpPr>
        <p:spPr>
          <a:xfrm>
            <a:off x="4724402" y="1349098"/>
            <a:ext cx="3638877" cy="3364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Source Sans Pro"/>
                <a:ea typeface="+mn-ea"/>
                <a:cs typeface="Source Sans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48DF9-C460-4FC9-B067-A0C0B21D25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5223" y="1349098"/>
            <a:ext cx="7598056" cy="3364696"/>
          </a:xfrm>
        </p:spPr>
        <p:txBody>
          <a:bodyPr/>
          <a:lstStyle/>
          <a:p>
            <a:r>
              <a:rPr lang="en-GB" sz="2800" dirty="0"/>
              <a:t>Exercise</a:t>
            </a:r>
            <a:endParaRPr lang="en-GB" sz="2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CB6B61B-7360-40C7-9472-C5C98F098859}"/>
              </a:ext>
            </a:extLst>
          </p:cNvPr>
          <p:cNvGrpSpPr/>
          <p:nvPr/>
        </p:nvGrpSpPr>
        <p:grpSpPr>
          <a:xfrm>
            <a:off x="629929" y="2045776"/>
            <a:ext cx="1781175" cy="2204602"/>
            <a:chOff x="932146" y="2724636"/>
            <a:chExt cx="1781175" cy="220460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69D6F96-138F-4650-BFA4-D3891329D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932146" y="2724636"/>
              <a:ext cx="1781175" cy="178117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5F49B9-5FBF-4A9F-A196-44F5C0D5FA07}"/>
                </a:ext>
              </a:extLst>
            </p:cNvPr>
            <p:cNvSpPr/>
            <p:nvPr/>
          </p:nvSpPr>
          <p:spPr>
            <a:xfrm>
              <a:off x="1074227" y="4529128"/>
              <a:ext cx="14970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/>
                <a:t>Local classes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4E02AD1-7CE8-4202-8F18-96959CB21048}"/>
              </a:ext>
            </a:extLst>
          </p:cNvPr>
          <p:cNvGrpSpPr/>
          <p:nvPr/>
        </p:nvGrpSpPr>
        <p:grpSpPr>
          <a:xfrm>
            <a:off x="2650478" y="2119419"/>
            <a:ext cx="3445303" cy="2130959"/>
            <a:chOff x="2973922" y="2844445"/>
            <a:chExt cx="3445303" cy="2130959"/>
          </a:xfrm>
        </p:grpSpPr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id="{AEBA38E0-F6D9-41B2-A076-79607FB820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4746" y="2844445"/>
              <a:ext cx="3023655" cy="16846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3F3F624-0A9A-47AA-BB0D-868FD0B9BE8D}"/>
                </a:ext>
              </a:extLst>
            </p:cNvPr>
            <p:cNvSpPr/>
            <p:nvPr/>
          </p:nvSpPr>
          <p:spPr>
            <a:xfrm>
              <a:off x="2973922" y="4575294"/>
              <a:ext cx="34453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/>
                <a:t>Health at Hand (Scottish Ballet)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46AFB08-B53D-4BD9-AB44-1CF764562336}"/>
              </a:ext>
            </a:extLst>
          </p:cNvPr>
          <p:cNvGrpSpPr/>
          <p:nvPr/>
        </p:nvGrpSpPr>
        <p:grpSpPr>
          <a:xfrm>
            <a:off x="6349801" y="2178800"/>
            <a:ext cx="2364750" cy="2071578"/>
            <a:chOff x="6419543" y="1983783"/>
            <a:chExt cx="2364750" cy="2071578"/>
          </a:xfrm>
        </p:grpSpPr>
        <p:pic>
          <p:nvPicPr>
            <p:cNvPr id="13" name="Picture 12" descr="A picture containing vector graphics&#10;&#10;Description automatically generated">
              <a:extLst>
                <a:ext uri="{FF2B5EF4-FFF2-40B4-BE49-F238E27FC236}">
                  <a16:creationId xmlns:a16="http://schemas.microsoft.com/office/drawing/2014/main" id="{BD66C396-23C6-48B7-B88B-F49F3709A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6731559" y="1983783"/>
              <a:ext cx="1740718" cy="174071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DC83462-EA6E-48AD-A1BA-06B04C3FE17E}"/>
                </a:ext>
              </a:extLst>
            </p:cNvPr>
            <p:cNvSpPr/>
            <p:nvPr/>
          </p:nvSpPr>
          <p:spPr>
            <a:xfrm>
              <a:off x="6419543" y="3655251"/>
              <a:ext cx="236475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dirty="0"/>
                <a:t>Yoga / Hypnotherapy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145536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4C3A18CB-E36B-4F3C-9543-FBCE51CF231F}"/>
              </a:ext>
            </a:extLst>
          </p:cNvPr>
          <p:cNvSpPr/>
          <p:nvPr/>
        </p:nvSpPr>
        <p:spPr>
          <a:xfrm>
            <a:off x="4572000" y="3031446"/>
            <a:ext cx="4055938" cy="631928"/>
          </a:xfrm>
          <a:prstGeom prst="homePlat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Occupational Health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30C8BE0E-D30C-4AEC-BCE4-3EB1DD67185D}"/>
              </a:ext>
            </a:extLst>
          </p:cNvPr>
          <p:cNvSpPr/>
          <p:nvPr/>
        </p:nvSpPr>
        <p:spPr>
          <a:xfrm>
            <a:off x="4655869" y="1854416"/>
            <a:ext cx="3341821" cy="880870"/>
          </a:xfrm>
          <a:prstGeom prst="homePlat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BASICS Scotland</a:t>
            </a:r>
            <a:br>
              <a:rPr lang="en-GB" sz="2400" dirty="0"/>
            </a:br>
            <a:r>
              <a:rPr lang="en-GB" sz="2400" dirty="0"/>
              <a:t>“wobble line”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6949A951-E361-48F9-9E72-EF5569329519}"/>
              </a:ext>
            </a:extLst>
          </p:cNvPr>
          <p:cNvSpPr/>
          <p:nvPr/>
        </p:nvSpPr>
        <p:spPr>
          <a:xfrm flipH="1">
            <a:off x="1007532" y="1360058"/>
            <a:ext cx="3341821" cy="715538"/>
          </a:xfrm>
          <a:prstGeom prst="homePlat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Local well-being Hubs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84CA06-FEAA-4B18-9FDE-AB3A2DA6EB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9243" y="556695"/>
            <a:ext cx="7685041" cy="51911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Extra support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C62419-19C7-4B09-873F-14FE880FF0AC}"/>
              </a:ext>
            </a:extLst>
          </p:cNvPr>
          <p:cNvSpPr/>
          <p:nvPr/>
        </p:nvSpPr>
        <p:spPr>
          <a:xfrm rot="5400000">
            <a:off x="2000249" y="2174607"/>
            <a:ext cx="5143501" cy="7942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1CBE017A-B6E4-498D-9ED2-F3BA5BD6A1C9}"/>
              </a:ext>
            </a:extLst>
          </p:cNvPr>
          <p:cNvSpPr/>
          <p:nvPr/>
        </p:nvSpPr>
        <p:spPr>
          <a:xfrm rot="21375605">
            <a:off x="4548424" y="553996"/>
            <a:ext cx="3587777" cy="870572"/>
          </a:xfrm>
          <a:prstGeom prst="homePlat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Local and National</a:t>
            </a:r>
            <a:br>
              <a:rPr lang="en-GB" sz="2400" dirty="0"/>
            </a:br>
            <a:r>
              <a:rPr lang="en-GB" sz="2400" dirty="0"/>
              <a:t>mentoring schemes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3197E5A4-ADCE-4DF0-94D1-CF305F17A597}"/>
              </a:ext>
            </a:extLst>
          </p:cNvPr>
          <p:cNvSpPr/>
          <p:nvPr/>
        </p:nvSpPr>
        <p:spPr>
          <a:xfrm rot="21416529" flipH="1">
            <a:off x="1862752" y="2342576"/>
            <a:ext cx="2726028" cy="603688"/>
          </a:xfrm>
          <a:prstGeom prst="homePlat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Own GP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508590C3-44B5-4303-8A92-B0A0088BF3D1}"/>
              </a:ext>
            </a:extLst>
          </p:cNvPr>
          <p:cNvSpPr/>
          <p:nvPr/>
        </p:nvSpPr>
        <p:spPr>
          <a:xfrm flipH="1">
            <a:off x="1285730" y="3259055"/>
            <a:ext cx="3053166" cy="808637"/>
          </a:xfrm>
          <a:prstGeom prst="homePlat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BMA Counselling Service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FC16CF28-34E2-4294-80B0-F268F9E890FA}"/>
              </a:ext>
            </a:extLst>
          </p:cNvPr>
          <p:cNvSpPr/>
          <p:nvPr/>
        </p:nvSpPr>
        <p:spPr>
          <a:xfrm rot="21388246">
            <a:off x="3786729" y="4139360"/>
            <a:ext cx="4055938" cy="631928"/>
          </a:xfrm>
          <a:prstGeom prst="homePlat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Workforce Specialist Service</a:t>
            </a:r>
          </a:p>
        </p:txBody>
      </p:sp>
    </p:spTree>
    <p:extLst>
      <p:ext uri="{BB962C8B-B14F-4D97-AF65-F5344CB8AC3E}">
        <p14:creationId xmlns:p14="http://schemas.microsoft.com/office/powerpoint/2010/main" val="100216344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659B23A2-CD78-4E1C-93F7-7335B7FEA8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0399984"/>
              </p:ext>
            </p:extLst>
          </p:nvPr>
        </p:nvGraphicFramePr>
        <p:xfrm>
          <a:off x="457200" y="120015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0AE1713-1A6A-4D3B-BF9F-E9F27396837C}"/>
              </a:ext>
            </a:extLst>
          </p:cNvPr>
          <p:cNvSpPr txBox="1">
            <a:spLocks/>
          </p:cNvSpPr>
          <p:nvPr/>
        </p:nvSpPr>
        <p:spPr>
          <a:xfrm>
            <a:off x="579243" y="556695"/>
            <a:ext cx="7685041" cy="51911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Charities</a:t>
            </a:r>
          </a:p>
        </p:txBody>
      </p:sp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1ADAB95B-0CC2-46C6-B952-B0DA832359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02" r="2346"/>
          <a:stretch/>
        </p:blipFill>
        <p:spPr>
          <a:xfrm>
            <a:off x="745629" y="1307708"/>
            <a:ext cx="3338175" cy="2130978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8">
            <a:hlinkClick r:id="rId10"/>
            <a:extLst>
              <a:ext uri="{FF2B5EF4-FFF2-40B4-BE49-F238E27FC236}">
                <a16:creationId xmlns:a16="http://schemas.microsoft.com/office/drawing/2014/main" id="{BBCDBA70-8776-49C5-8707-4A0924C87C0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30" t="8985" r="17112" b="11368"/>
          <a:stretch/>
        </p:blipFill>
        <p:spPr>
          <a:xfrm>
            <a:off x="5060198" y="1307708"/>
            <a:ext cx="3339428" cy="213097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57649094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A97B3E4-45FE-4165-B122-552372F8B36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035872" y="681750"/>
            <a:ext cx="7072258" cy="37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4E5AFB-165D-4DB6-81BA-69F97033ED2A}"/>
              </a:ext>
            </a:extLst>
          </p:cNvPr>
          <p:cNvSpPr txBox="1"/>
          <p:nvPr/>
        </p:nvSpPr>
        <p:spPr>
          <a:xfrm>
            <a:off x="4263257" y="4761551"/>
            <a:ext cx="482747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75" dirty="0">
                <a:solidFill>
                  <a:schemeClr val="bg1">
                    <a:lumMod val="50000"/>
                  </a:schemeClr>
                </a:solidFill>
                <a:hlinkClick r:id="rId3" tooltip="http://evergreenleaf.blogspot.com/2013/04/my-first-blog-award-liebster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675" dirty="0">
                <a:solidFill>
                  <a:schemeClr val="bg1">
                    <a:lumMod val="50000"/>
                  </a:schemeClr>
                </a:solidFill>
              </a:rPr>
              <a:t> by Unknown Author is licensed under </a:t>
            </a:r>
            <a:r>
              <a:rPr lang="en-GB" sz="675" dirty="0">
                <a:solidFill>
                  <a:schemeClr val="bg1">
                    <a:lumMod val="50000"/>
                  </a:schemeClr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GB" sz="675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8380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778BBA-54BC-4682-8A3B-FE0C16E0C4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Where did it go wrong?</a:t>
            </a:r>
          </a:p>
          <a:p>
            <a:endParaRPr lang="en-GB" dirty="0"/>
          </a:p>
          <a:p>
            <a:r>
              <a:rPr lang="en-GB" sz="2800" i="1" dirty="0"/>
              <a:t>Comments please in</a:t>
            </a:r>
            <a:br>
              <a:rPr lang="en-GB" sz="2800" i="1" dirty="0"/>
            </a:br>
            <a:r>
              <a:rPr lang="en-GB" sz="2800" i="1" dirty="0"/>
              <a:t>“Discussion Forum”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4C7DAA-A202-404E-B85F-C9846A701F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Video 1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0108A9D-2940-47AE-AEEF-2AC5AD33AED0}"/>
              </a:ext>
            </a:extLst>
          </p:cNvPr>
          <p:cNvSpPr/>
          <p:nvPr/>
        </p:nvSpPr>
        <p:spPr>
          <a:xfrm rot="5400000">
            <a:off x="6597638" y="1914383"/>
            <a:ext cx="689115" cy="59406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hlinkClick r:id="rId2"/>
            <a:extLst>
              <a:ext uri="{FF2B5EF4-FFF2-40B4-BE49-F238E27FC236}">
                <a16:creationId xmlns:a16="http://schemas.microsoft.com/office/drawing/2014/main" id="{857CA320-FF65-4EFD-8FBB-79DB8B392501}"/>
              </a:ext>
            </a:extLst>
          </p:cNvPr>
          <p:cNvSpPr/>
          <p:nvPr/>
        </p:nvSpPr>
        <p:spPr>
          <a:xfrm>
            <a:off x="6121832" y="1498493"/>
            <a:ext cx="1425844" cy="142584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5510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5EDABBC9-0228-4DD7-B846-7D7075CBCB9E}"/>
              </a:ext>
            </a:extLst>
          </p:cNvPr>
          <p:cNvSpPr/>
          <p:nvPr/>
        </p:nvSpPr>
        <p:spPr>
          <a:xfrm rot="5400000">
            <a:off x="6597638" y="1914383"/>
            <a:ext cx="689115" cy="59406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778BBA-54BC-4682-8A3B-FE0C16E0C4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2800" i="1" dirty="0"/>
              <a:t>Please continue to</a:t>
            </a:r>
            <a:br>
              <a:rPr lang="en-GB" sz="2800" i="1" dirty="0"/>
            </a:br>
            <a:r>
              <a:rPr lang="en-GB" sz="2800" i="1" dirty="0"/>
              <a:t>post your thoughts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4C7DAA-A202-404E-B85F-C9846A701F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Video 1</a:t>
            </a:r>
          </a:p>
        </p:txBody>
      </p:sp>
      <p:sp>
        <p:nvSpPr>
          <p:cNvPr id="9" name="Oval 8">
            <a:hlinkClick r:id="rId2"/>
            <a:extLst>
              <a:ext uri="{FF2B5EF4-FFF2-40B4-BE49-F238E27FC236}">
                <a16:creationId xmlns:a16="http://schemas.microsoft.com/office/drawing/2014/main" id="{80267446-2C82-4985-B9EF-4BECF86ED72B}"/>
              </a:ext>
            </a:extLst>
          </p:cNvPr>
          <p:cNvSpPr/>
          <p:nvPr/>
        </p:nvSpPr>
        <p:spPr>
          <a:xfrm>
            <a:off x="6121832" y="1498493"/>
            <a:ext cx="1425844" cy="142584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52241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822E75-12D0-4CDA-9B95-807CCF5B1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Practicalities</a:t>
            </a:r>
          </a:p>
          <a:p>
            <a:pPr lvl="1"/>
            <a:r>
              <a:rPr lang="en-GB" sz="2000" i="1" dirty="0"/>
              <a:t>Good internet connection</a:t>
            </a:r>
          </a:p>
          <a:p>
            <a:pPr lvl="1"/>
            <a:r>
              <a:rPr lang="en-GB" sz="2000" i="1" dirty="0"/>
              <a:t>2 screens</a:t>
            </a:r>
          </a:p>
          <a:p>
            <a:pPr lvl="1"/>
            <a:r>
              <a:rPr lang="en-GB" sz="2000" i="1" dirty="0"/>
              <a:t>Plugged in / plenty of charge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E1203-A81A-4D67-9F36-B76B3ECC79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Tips for virtual appraisals</a:t>
            </a:r>
            <a:r>
              <a:rPr lang="en-GB" sz="2600" i="1" dirty="0"/>
              <a:t> (1/3)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1C0AAA7-5373-44E2-9503-958F2F7F3DC1}"/>
              </a:ext>
            </a:extLst>
          </p:cNvPr>
          <p:cNvGrpSpPr/>
          <p:nvPr/>
        </p:nvGrpSpPr>
        <p:grpSpPr>
          <a:xfrm>
            <a:off x="3856439" y="2444719"/>
            <a:ext cx="3523628" cy="2329623"/>
            <a:chOff x="3856439" y="2444719"/>
            <a:chExt cx="3523628" cy="232962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C862586-09EF-42A6-995D-905E2B721777}"/>
                </a:ext>
              </a:extLst>
            </p:cNvPr>
            <p:cNvGrpSpPr/>
            <p:nvPr/>
          </p:nvGrpSpPr>
          <p:grpSpPr>
            <a:xfrm>
              <a:off x="4798547" y="2444719"/>
              <a:ext cx="2581520" cy="1936140"/>
              <a:chOff x="4798547" y="2444719"/>
              <a:chExt cx="2581520" cy="1936140"/>
            </a:xfrm>
          </p:grpSpPr>
          <p:pic>
            <p:nvPicPr>
              <p:cNvPr id="11" name="Picture 10" descr="A picture containing text, display, screenshot&#10;&#10;Description automatically generated">
                <a:extLst>
                  <a:ext uri="{FF2B5EF4-FFF2-40B4-BE49-F238E27FC236}">
                    <a16:creationId xmlns:a16="http://schemas.microsoft.com/office/drawing/2014/main" id="{26CDD9FE-AA3D-4C71-81B3-5098A0DB59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/>
                  </a:ext>
                  <a:ext uri="{837473B0-CC2E-450A-ABE3-18F120FF3D39}">
                    <a1611:picAttrSrcUrl xmlns:a1611="http://schemas.microsoft.com/office/drawing/2016/11/main" r:id="rId3"/>
                  </a:ext>
                </a:extLst>
              </a:blip>
              <a:stretch>
                <a:fillRect/>
              </a:stretch>
            </p:blipFill>
            <p:spPr>
              <a:xfrm>
                <a:off x="4798547" y="2444719"/>
                <a:ext cx="2581520" cy="1936140"/>
              </a:xfrm>
              <a:prstGeom prst="rect">
                <a:avLst/>
              </a:prstGeom>
            </p:spPr>
          </p:pic>
          <p:pic>
            <p:nvPicPr>
              <p:cNvPr id="15" name="Picture Placeholder 8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F3D79D97-7D2B-48AB-B8BA-9F4DAC09F0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43468" y="2558994"/>
                <a:ext cx="1371600" cy="1143000"/>
              </a:xfrm>
              <a:prstGeom prst="rect">
                <a:avLst/>
              </a:prstGeom>
              <a:noFill/>
            </p:spPr>
          </p:pic>
          <p:pic>
            <p:nvPicPr>
              <p:cNvPr id="16" name="Picture Placeholder 8" descr="Graphical user interface, application&#10;&#10;Description automatically generated">
                <a:extLst>
                  <a:ext uri="{FF2B5EF4-FFF2-40B4-BE49-F238E27FC236}">
                    <a16:creationId xmlns:a16="http://schemas.microsoft.com/office/drawing/2014/main" id="{D9B74920-A9D0-49C6-AB52-64AA3E9B4BA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074472" y="2558994"/>
                <a:ext cx="1032851" cy="1143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05843CB-4F2E-4F65-AF7A-5DDCEFC6A91C}"/>
                </a:ext>
              </a:extLst>
            </p:cNvPr>
            <p:cNvGrpSpPr/>
            <p:nvPr/>
          </p:nvGrpSpPr>
          <p:grpSpPr>
            <a:xfrm>
              <a:off x="3856439" y="3250251"/>
              <a:ext cx="1758567" cy="1524091"/>
              <a:chOff x="3856439" y="3250251"/>
              <a:chExt cx="1758567" cy="1524091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F3F099A3-CD38-4BD8-B3B4-9DB7DC5F912C}"/>
                  </a:ext>
                </a:extLst>
              </p:cNvPr>
              <p:cNvGrpSpPr/>
              <p:nvPr/>
            </p:nvGrpSpPr>
            <p:grpSpPr>
              <a:xfrm>
                <a:off x="3856439" y="3250251"/>
                <a:ext cx="1758567" cy="1524091"/>
                <a:chOff x="5293161" y="1959002"/>
                <a:chExt cx="1758567" cy="1524091"/>
              </a:xfrm>
            </p:grpSpPr>
            <p:pic>
              <p:nvPicPr>
                <p:cNvPr id="13" name="Picture 12" descr="Diagram&#10;&#10;Description automatically generated">
                  <a:extLst>
                    <a:ext uri="{FF2B5EF4-FFF2-40B4-BE49-F238E27FC236}">
                      <a16:creationId xmlns:a16="http://schemas.microsoft.com/office/drawing/2014/main" id="{9B5ACD00-C6FA-4DF5-876E-2F71996D65A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93161" y="1959002"/>
                  <a:ext cx="1758567" cy="1524091"/>
                </a:xfrm>
                <a:prstGeom prst="rect">
                  <a:avLst/>
                </a:prstGeom>
              </p:spPr>
            </p:pic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4A7B69E6-4C09-40A3-B345-C76E9A2EFB58}"/>
                    </a:ext>
                  </a:extLst>
                </p:cNvPr>
                <p:cNvSpPr/>
                <p:nvPr/>
              </p:nvSpPr>
              <p:spPr>
                <a:xfrm>
                  <a:off x="5592726" y="2158437"/>
                  <a:ext cx="1144772" cy="648585"/>
                </a:xfrm>
                <a:prstGeom prst="roundRect">
                  <a:avLst>
                    <a:gd name="adj" fmla="val 8470"/>
                  </a:avLst>
                </a:prstGeom>
                <a:solidFill>
                  <a:schemeClr val="bg1"/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C0DC7706-2480-43BA-9B33-788CC5BBAF48}"/>
                  </a:ext>
                </a:extLst>
              </p:cNvPr>
              <p:cNvGrpSpPr/>
              <p:nvPr/>
            </p:nvGrpSpPr>
            <p:grpSpPr>
              <a:xfrm>
                <a:off x="4300408" y="3525931"/>
                <a:ext cx="863176" cy="511835"/>
                <a:chOff x="5737130" y="2234682"/>
                <a:chExt cx="863176" cy="511835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94FF2E6F-5C23-469D-8A1E-4501F6C21806}"/>
                    </a:ext>
                  </a:extLst>
                </p:cNvPr>
                <p:cNvGrpSpPr/>
                <p:nvPr/>
              </p:nvGrpSpPr>
              <p:grpSpPr>
                <a:xfrm>
                  <a:off x="5737130" y="2234682"/>
                  <a:ext cx="451246" cy="511835"/>
                  <a:chOff x="2044185" y="1874979"/>
                  <a:chExt cx="425756" cy="482923"/>
                </a:xfrm>
              </p:grpSpPr>
              <p:sp>
                <p:nvSpPr>
                  <p:cNvPr id="18" name="Shape">
                    <a:extLst>
                      <a:ext uri="{FF2B5EF4-FFF2-40B4-BE49-F238E27FC236}">
                        <a16:creationId xmlns:a16="http://schemas.microsoft.com/office/drawing/2014/main" id="{5BCFBFF2-F389-47BD-AE2B-5A989E4EFAE7}"/>
                      </a:ext>
                    </a:extLst>
                  </p:cNvPr>
                  <p:cNvSpPr/>
                  <p:nvPr/>
                </p:nvSpPr>
                <p:spPr>
                  <a:xfrm>
                    <a:off x="2044185" y="1874979"/>
                    <a:ext cx="196003" cy="2316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7800"/>
                        </a:moveTo>
                        <a:cubicBezTo>
                          <a:pt x="21600" y="20400"/>
                          <a:pt x="21600" y="20400"/>
                          <a:pt x="21600" y="20400"/>
                        </a:cubicBezTo>
                        <a:cubicBezTo>
                          <a:pt x="21600" y="21300"/>
                          <a:pt x="21246" y="21600"/>
                          <a:pt x="20538" y="21600"/>
                        </a:cubicBezTo>
                        <a:cubicBezTo>
                          <a:pt x="1416" y="21600"/>
                          <a:pt x="1416" y="21600"/>
                          <a:pt x="1416" y="21600"/>
                        </a:cubicBezTo>
                        <a:cubicBezTo>
                          <a:pt x="354" y="21600"/>
                          <a:pt x="0" y="21300"/>
                          <a:pt x="0" y="20400"/>
                        </a:cubicBezTo>
                        <a:cubicBezTo>
                          <a:pt x="0" y="1200"/>
                          <a:pt x="0" y="1200"/>
                          <a:pt x="0" y="1200"/>
                        </a:cubicBezTo>
                        <a:cubicBezTo>
                          <a:pt x="0" y="600"/>
                          <a:pt x="354" y="0"/>
                          <a:pt x="1416" y="0"/>
                        </a:cubicBezTo>
                        <a:cubicBezTo>
                          <a:pt x="12748" y="0"/>
                          <a:pt x="12748" y="0"/>
                          <a:pt x="12748" y="0"/>
                        </a:cubicBezTo>
                        <a:cubicBezTo>
                          <a:pt x="12748" y="6600"/>
                          <a:pt x="12748" y="6600"/>
                          <a:pt x="12748" y="6600"/>
                        </a:cubicBezTo>
                        <a:cubicBezTo>
                          <a:pt x="12748" y="7200"/>
                          <a:pt x="13102" y="7800"/>
                          <a:pt x="14164" y="7800"/>
                        </a:cubicBezTo>
                        <a:lnTo>
                          <a:pt x="21600" y="7800"/>
                        </a:lnTo>
                        <a:close/>
                        <a:moveTo>
                          <a:pt x="16289" y="9600"/>
                        </a:moveTo>
                        <a:cubicBezTo>
                          <a:pt x="16289" y="9600"/>
                          <a:pt x="15934" y="9300"/>
                          <a:pt x="15934" y="9300"/>
                        </a:cubicBezTo>
                        <a:cubicBezTo>
                          <a:pt x="5666" y="9300"/>
                          <a:pt x="5666" y="9300"/>
                          <a:pt x="5666" y="9300"/>
                        </a:cubicBezTo>
                        <a:cubicBezTo>
                          <a:pt x="5666" y="9300"/>
                          <a:pt x="5311" y="9600"/>
                          <a:pt x="5311" y="9600"/>
                        </a:cubicBezTo>
                        <a:cubicBezTo>
                          <a:pt x="5311" y="10500"/>
                          <a:pt x="5311" y="10500"/>
                          <a:pt x="5311" y="10500"/>
                        </a:cubicBezTo>
                        <a:cubicBezTo>
                          <a:pt x="5311" y="10800"/>
                          <a:pt x="5666" y="10800"/>
                          <a:pt x="5666" y="10800"/>
                        </a:cubicBezTo>
                        <a:cubicBezTo>
                          <a:pt x="15934" y="10800"/>
                          <a:pt x="15934" y="10800"/>
                          <a:pt x="15934" y="10800"/>
                        </a:cubicBezTo>
                        <a:cubicBezTo>
                          <a:pt x="15934" y="10800"/>
                          <a:pt x="16289" y="10800"/>
                          <a:pt x="16289" y="10500"/>
                        </a:cubicBezTo>
                        <a:lnTo>
                          <a:pt x="16289" y="9600"/>
                        </a:lnTo>
                        <a:close/>
                        <a:moveTo>
                          <a:pt x="16289" y="12900"/>
                        </a:moveTo>
                        <a:cubicBezTo>
                          <a:pt x="16289" y="12600"/>
                          <a:pt x="15934" y="12300"/>
                          <a:pt x="15934" y="12300"/>
                        </a:cubicBezTo>
                        <a:cubicBezTo>
                          <a:pt x="5666" y="12300"/>
                          <a:pt x="5666" y="12300"/>
                          <a:pt x="5666" y="12300"/>
                        </a:cubicBezTo>
                        <a:cubicBezTo>
                          <a:pt x="5666" y="12300"/>
                          <a:pt x="5311" y="12600"/>
                          <a:pt x="5311" y="12900"/>
                        </a:cubicBezTo>
                        <a:cubicBezTo>
                          <a:pt x="5311" y="13500"/>
                          <a:pt x="5311" y="13500"/>
                          <a:pt x="5311" y="13500"/>
                        </a:cubicBezTo>
                        <a:cubicBezTo>
                          <a:pt x="5311" y="13800"/>
                          <a:pt x="5666" y="14100"/>
                          <a:pt x="5666" y="14100"/>
                        </a:cubicBezTo>
                        <a:cubicBezTo>
                          <a:pt x="15934" y="14100"/>
                          <a:pt x="15934" y="14100"/>
                          <a:pt x="15934" y="14100"/>
                        </a:cubicBezTo>
                        <a:cubicBezTo>
                          <a:pt x="15934" y="14100"/>
                          <a:pt x="16289" y="13800"/>
                          <a:pt x="16289" y="13500"/>
                        </a:cubicBezTo>
                        <a:lnTo>
                          <a:pt x="16289" y="12900"/>
                        </a:lnTo>
                        <a:close/>
                        <a:moveTo>
                          <a:pt x="16289" y="15900"/>
                        </a:moveTo>
                        <a:cubicBezTo>
                          <a:pt x="16289" y="15600"/>
                          <a:pt x="15934" y="15600"/>
                          <a:pt x="15934" y="15600"/>
                        </a:cubicBezTo>
                        <a:cubicBezTo>
                          <a:pt x="5666" y="15600"/>
                          <a:pt x="5666" y="15600"/>
                          <a:pt x="5666" y="15600"/>
                        </a:cubicBezTo>
                        <a:cubicBezTo>
                          <a:pt x="5666" y="15600"/>
                          <a:pt x="5311" y="15600"/>
                          <a:pt x="5311" y="15900"/>
                        </a:cubicBezTo>
                        <a:cubicBezTo>
                          <a:pt x="5311" y="16800"/>
                          <a:pt x="5311" y="16800"/>
                          <a:pt x="5311" y="16800"/>
                        </a:cubicBezTo>
                        <a:cubicBezTo>
                          <a:pt x="5311" y="16800"/>
                          <a:pt x="5666" y="17100"/>
                          <a:pt x="5666" y="17100"/>
                        </a:cubicBezTo>
                        <a:cubicBezTo>
                          <a:pt x="15934" y="17100"/>
                          <a:pt x="15934" y="17100"/>
                          <a:pt x="15934" y="17100"/>
                        </a:cubicBezTo>
                        <a:cubicBezTo>
                          <a:pt x="15934" y="17100"/>
                          <a:pt x="16289" y="16800"/>
                          <a:pt x="16289" y="16800"/>
                        </a:cubicBezTo>
                        <a:lnTo>
                          <a:pt x="16289" y="15900"/>
                        </a:lnTo>
                        <a:close/>
                        <a:moveTo>
                          <a:pt x="21246" y="6300"/>
                        </a:moveTo>
                        <a:cubicBezTo>
                          <a:pt x="14518" y="6300"/>
                          <a:pt x="14518" y="6300"/>
                          <a:pt x="14518" y="6300"/>
                        </a:cubicBezTo>
                        <a:cubicBezTo>
                          <a:pt x="14518" y="600"/>
                          <a:pt x="14518" y="600"/>
                          <a:pt x="14518" y="600"/>
                        </a:cubicBezTo>
                        <a:cubicBezTo>
                          <a:pt x="14518" y="600"/>
                          <a:pt x="14872" y="900"/>
                          <a:pt x="14872" y="900"/>
                        </a:cubicBezTo>
                        <a:cubicBezTo>
                          <a:pt x="20892" y="5700"/>
                          <a:pt x="20892" y="5700"/>
                          <a:pt x="20892" y="5700"/>
                        </a:cubicBezTo>
                        <a:cubicBezTo>
                          <a:pt x="20892" y="6000"/>
                          <a:pt x="20892" y="6000"/>
                          <a:pt x="21246" y="630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>
                    <a:miter lim="400000"/>
                  </a:ln>
                </p:spPr>
                <p:txBody>
                  <a:bodyPr lIns="60960" tIns="60960" rIns="60960" bIns="60960"/>
                  <a:lstStyle/>
                  <a:p>
                    <a:pPr marL="0" marR="0" lvl="0" indent="0" algn="l" defTabSz="6096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Shape">
                    <a:extLst>
                      <a:ext uri="{FF2B5EF4-FFF2-40B4-BE49-F238E27FC236}">
                        <a16:creationId xmlns:a16="http://schemas.microsoft.com/office/drawing/2014/main" id="{9B7702F6-CBE3-4CD9-B84A-878EDC7DC5FF}"/>
                      </a:ext>
                    </a:extLst>
                  </p:cNvPr>
                  <p:cNvSpPr/>
                  <p:nvPr/>
                </p:nvSpPr>
                <p:spPr>
                  <a:xfrm>
                    <a:off x="2044185" y="2126262"/>
                    <a:ext cx="196003" cy="2316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7800"/>
                        </a:moveTo>
                        <a:cubicBezTo>
                          <a:pt x="21600" y="20400"/>
                          <a:pt x="21600" y="20400"/>
                          <a:pt x="21600" y="20400"/>
                        </a:cubicBezTo>
                        <a:cubicBezTo>
                          <a:pt x="21600" y="21300"/>
                          <a:pt x="21246" y="21600"/>
                          <a:pt x="20538" y="21600"/>
                        </a:cubicBezTo>
                        <a:cubicBezTo>
                          <a:pt x="1416" y="21600"/>
                          <a:pt x="1416" y="21600"/>
                          <a:pt x="1416" y="21600"/>
                        </a:cubicBezTo>
                        <a:cubicBezTo>
                          <a:pt x="354" y="21600"/>
                          <a:pt x="0" y="21300"/>
                          <a:pt x="0" y="20400"/>
                        </a:cubicBezTo>
                        <a:cubicBezTo>
                          <a:pt x="0" y="1200"/>
                          <a:pt x="0" y="1200"/>
                          <a:pt x="0" y="1200"/>
                        </a:cubicBezTo>
                        <a:cubicBezTo>
                          <a:pt x="0" y="600"/>
                          <a:pt x="354" y="0"/>
                          <a:pt x="1416" y="0"/>
                        </a:cubicBezTo>
                        <a:cubicBezTo>
                          <a:pt x="12748" y="0"/>
                          <a:pt x="12748" y="0"/>
                          <a:pt x="12748" y="0"/>
                        </a:cubicBezTo>
                        <a:cubicBezTo>
                          <a:pt x="12748" y="6600"/>
                          <a:pt x="12748" y="6600"/>
                          <a:pt x="12748" y="6600"/>
                        </a:cubicBezTo>
                        <a:cubicBezTo>
                          <a:pt x="12748" y="7200"/>
                          <a:pt x="13102" y="7800"/>
                          <a:pt x="14164" y="7800"/>
                        </a:cubicBezTo>
                        <a:lnTo>
                          <a:pt x="21600" y="7800"/>
                        </a:lnTo>
                        <a:close/>
                        <a:moveTo>
                          <a:pt x="16289" y="9600"/>
                        </a:moveTo>
                        <a:cubicBezTo>
                          <a:pt x="16289" y="9600"/>
                          <a:pt x="15934" y="9300"/>
                          <a:pt x="15934" y="9300"/>
                        </a:cubicBezTo>
                        <a:cubicBezTo>
                          <a:pt x="5666" y="9300"/>
                          <a:pt x="5666" y="9300"/>
                          <a:pt x="5666" y="9300"/>
                        </a:cubicBezTo>
                        <a:cubicBezTo>
                          <a:pt x="5666" y="9300"/>
                          <a:pt x="5311" y="9600"/>
                          <a:pt x="5311" y="9600"/>
                        </a:cubicBezTo>
                        <a:cubicBezTo>
                          <a:pt x="5311" y="10500"/>
                          <a:pt x="5311" y="10500"/>
                          <a:pt x="5311" y="10500"/>
                        </a:cubicBezTo>
                        <a:cubicBezTo>
                          <a:pt x="5311" y="10800"/>
                          <a:pt x="5666" y="10800"/>
                          <a:pt x="5666" y="10800"/>
                        </a:cubicBezTo>
                        <a:cubicBezTo>
                          <a:pt x="15934" y="10800"/>
                          <a:pt x="15934" y="10800"/>
                          <a:pt x="15934" y="10800"/>
                        </a:cubicBezTo>
                        <a:cubicBezTo>
                          <a:pt x="15934" y="10800"/>
                          <a:pt x="16289" y="10800"/>
                          <a:pt x="16289" y="10500"/>
                        </a:cubicBezTo>
                        <a:lnTo>
                          <a:pt x="16289" y="9600"/>
                        </a:lnTo>
                        <a:close/>
                        <a:moveTo>
                          <a:pt x="16289" y="12900"/>
                        </a:moveTo>
                        <a:cubicBezTo>
                          <a:pt x="16289" y="12600"/>
                          <a:pt x="15934" y="12300"/>
                          <a:pt x="15934" y="12300"/>
                        </a:cubicBezTo>
                        <a:cubicBezTo>
                          <a:pt x="5666" y="12300"/>
                          <a:pt x="5666" y="12300"/>
                          <a:pt x="5666" y="12300"/>
                        </a:cubicBezTo>
                        <a:cubicBezTo>
                          <a:pt x="5666" y="12300"/>
                          <a:pt x="5311" y="12600"/>
                          <a:pt x="5311" y="12900"/>
                        </a:cubicBezTo>
                        <a:cubicBezTo>
                          <a:pt x="5311" y="13500"/>
                          <a:pt x="5311" y="13500"/>
                          <a:pt x="5311" y="13500"/>
                        </a:cubicBezTo>
                        <a:cubicBezTo>
                          <a:pt x="5311" y="13800"/>
                          <a:pt x="5666" y="14100"/>
                          <a:pt x="5666" y="14100"/>
                        </a:cubicBezTo>
                        <a:cubicBezTo>
                          <a:pt x="15934" y="14100"/>
                          <a:pt x="15934" y="14100"/>
                          <a:pt x="15934" y="14100"/>
                        </a:cubicBezTo>
                        <a:cubicBezTo>
                          <a:pt x="15934" y="14100"/>
                          <a:pt x="16289" y="13800"/>
                          <a:pt x="16289" y="13500"/>
                        </a:cubicBezTo>
                        <a:lnTo>
                          <a:pt x="16289" y="12900"/>
                        </a:lnTo>
                        <a:close/>
                        <a:moveTo>
                          <a:pt x="16289" y="15900"/>
                        </a:moveTo>
                        <a:cubicBezTo>
                          <a:pt x="16289" y="15600"/>
                          <a:pt x="15934" y="15600"/>
                          <a:pt x="15934" y="15600"/>
                        </a:cubicBezTo>
                        <a:cubicBezTo>
                          <a:pt x="5666" y="15600"/>
                          <a:pt x="5666" y="15600"/>
                          <a:pt x="5666" y="15600"/>
                        </a:cubicBezTo>
                        <a:cubicBezTo>
                          <a:pt x="5666" y="15600"/>
                          <a:pt x="5311" y="15600"/>
                          <a:pt x="5311" y="15900"/>
                        </a:cubicBezTo>
                        <a:cubicBezTo>
                          <a:pt x="5311" y="16800"/>
                          <a:pt x="5311" y="16800"/>
                          <a:pt x="5311" y="16800"/>
                        </a:cubicBezTo>
                        <a:cubicBezTo>
                          <a:pt x="5311" y="16800"/>
                          <a:pt x="5666" y="17100"/>
                          <a:pt x="5666" y="17100"/>
                        </a:cubicBezTo>
                        <a:cubicBezTo>
                          <a:pt x="15934" y="17100"/>
                          <a:pt x="15934" y="17100"/>
                          <a:pt x="15934" y="17100"/>
                        </a:cubicBezTo>
                        <a:cubicBezTo>
                          <a:pt x="15934" y="17100"/>
                          <a:pt x="16289" y="16800"/>
                          <a:pt x="16289" y="16800"/>
                        </a:cubicBezTo>
                        <a:lnTo>
                          <a:pt x="16289" y="15900"/>
                        </a:lnTo>
                        <a:close/>
                        <a:moveTo>
                          <a:pt x="21246" y="6300"/>
                        </a:moveTo>
                        <a:cubicBezTo>
                          <a:pt x="14518" y="6300"/>
                          <a:pt x="14518" y="6300"/>
                          <a:pt x="14518" y="6300"/>
                        </a:cubicBezTo>
                        <a:cubicBezTo>
                          <a:pt x="14518" y="600"/>
                          <a:pt x="14518" y="600"/>
                          <a:pt x="14518" y="600"/>
                        </a:cubicBezTo>
                        <a:cubicBezTo>
                          <a:pt x="14518" y="600"/>
                          <a:pt x="14872" y="900"/>
                          <a:pt x="14872" y="900"/>
                        </a:cubicBezTo>
                        <a:cubicBezTo>
                          <a:pt x="20892" y="5700"/>
                          <a:pt x="20892" y="5700"/>
                          <a:pt x="20892" y="5700"/>
                        </a:cubicBezTo>
                        <a:cubicBezTo>
                          <a:pt x="20892" y="6000"/>
                          <a:pt x="20892" y="6000"/>
                          <a:pt x="21246" y="630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>
                    <a:miter lim="400000"/>
                  </a:ln>
                </p:spPr>
                <p:txBody>
                  <a:bodyPr lIns="60960" tIns="60960" rIns="60960" bIns="60960"/>
                  <a:lstStyle/>
                  <a:p>
                    <a:pPr marL="0" marR="0" lvl="0" indent="0" algn="l" defTabSz="6096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" name="Shape">
                    <a:extLst>
                      <a:ext uri="{FF2B5EF4-FFF2-40B4-BE49-F238E27FC236}">
                        <a16:creationId xmlns:a16="http://schemas.microsoft.com/office/drawing/2014/main" id="{5662E9E1-ABFA-4FAB-B16C-2AF9ECD43CF4}"/>
                      </a:ext>
                    </a:extLst>
                  </p:cNvPr>
                  <p:cNvSpPr/>
                  <p:nvPr/>
                </p:nvSpPr>
                <p:spPr>
                  <a:xfrm>
                    <a:off x="2273938" y="2126262"/>
                    <a:ext cx="196003" cy="2316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7800"/>
                        </a:moveTo>
                        <a:cubicBezTo>
                          <a:pt x="21600" y="20400"/>
                          <a:pt x="21600" y="20400"/>
                          <a:pt x="21600" y="20400"/>
                        </a:cubicBezTo>
                        <a:cubicBezTo>
                          <a:pt x="21600" y="21300"/>
                          <a:pt x="21246" y="21600"/>
                          <a:pt x="20538" y="21600"/>
                        </a:cubicBezTo>
                        <a:cubicBezTo>
                          <a:pt x="1416" y="21600"/>
                          <a:pt x="1416" y="21600"/>
                          <a:pt x="1416" y="21600"/>
                        </a:cubicBezTo>
                        <a:cubicBezTo>
                          <a:pt x="354" y="21600"/>
                          <a:pt x="0" y="21300"/>
                          <a:pt x="0" y="20400"/>
                        </a:cubicBezTo>
                        <a:cubicBezTo>
                          <a:pt x="0" y="1200"/>
                          <a:pt x="0" y="1200"/>
                          <a:pt x="0" y="1200"/>
                        </a:cubicBezTo>
                        <a:cubicBezTo>
                          <a:pt x="0" y="600"/>
                          <a:pt x="354" y="0"/>
                          <a:pt x="1416" y="0"/>
                        </a:cubicBezTo>
                        <a:cubicBezTo>
                          <a:pt x="12748" y="0"/>
                          <a:pt x="12748" y="0"/>
                          <a:pt x="12748" y="0"/>
                        </a:cubicBezTo>
                        <a:cubicBezTo>
                          <a:pt x="12748" y="6600"/>
                          <a:pt x="12748" y="6600"/>
                          <a:pt x="12748" y="6600"/>
                        </a:cubicBezTo>
                        <a:cubicBezTo>
                          <a:pt x="12748" y="7200"/>
                          <a:pt x="13102" y="7800"/>
                          <a:pt x="14164" y="7800"/>
                        </a:cubicBezTo>
                        <a:lnTo>
                          <a:pt x="21600" y="7800"/>
                        </a:lnTo>
                        <a:close/>
                        <a:moveTo>
                          <a:pt x="16289" y="9600"/>
                        </a:moveTo>
                        <a:cubicBezTo>
                          <a:pt x="16289" y="9600"/>
                          <a:pt x="15934" y="9300"/>
                          <a:pt x="15934" y="9300"/>
                        </a:cubicBezTo>
                        <a:cubicBezTo>
                          <a:pt x="5666" y="9300"/>
                          <a:pt x="5666" y="9300"/>
                          <a:pt x="5666" y="9300"/>
                        </a:cubicBezTo>
                        <a:cubicBezTo>
                          <a:pt x="5666" y="9300"/>
                          <a:pt x="5311" y="9600"/>
                          <a:pt x="5311" y="9600"/>
                        </a:cubicBezTo>
                        <a:cubicBezTo>
                          <a:pt x="5311" y="10500"/>
                          <a:pt x="5311" y="10500"/>
                          <a:pt x="5311" y="10500"/>
                        </a:cubicBezTo>
                        <a:cubicBezTo>
                          <a:pt x="5311" y="10800"/>
                          <a:pt x="5666" y="10800"/>
                          <a:pt x="5666" y="10800"/>
                        </a:cubicBezTo>
                        <a:cubicBezTo>
                          <a:pt x="15934" y="10800"/>
                          <a:pt x="15934" y="10800"/>
                          <a:pt x="15934" y="10800"/>
                        </a:cubicBezTo>
                        <a:cubicBezTo>
                          <a:pt x="15934" y="10800"/>
                          <a:pt x="16289" y="10800"/>
                          <a:pt x="16289" y="10500"/>
                        </a:cubicBezTo>
                        <a:lnTo>
                          <a:pt x="16289" y="9600"/>
                        </a:lnTo>
                        <a:close/>
                        <a:moveTo>
                          <a:pt x="16289" y="12900"/>
                        </a:moveTo>
                        <a:cubicBezTo>
                          <a:pt x="16289" y="12600"/>
                          <a:pt x="15934" y="12300"/>
                          <a:pt x="15934" y="12300"/>
                        </a:cubicBezTo>
                        <a:cubicBezTo>
                          <a:pt x="5666" y="12300"/>
                          <a:pt x="5666" y="12300"/>
                          <a:pt x="5666" y="12300"/>
                        </a:cubicBezTo>
                        <a:cubicBezTo>
                          <a:pt x="5666" y="12300"/>
                          <a:pt x="5311" y="12600"/>
                          <a:pt x="5311" y="12900"/>
                        </a:cubicBezTo>
                        <a:cubicBezTo>
                          <a:pt x="5311" y="13500"/>
                          <a:pt x="5311" y="13500"/>
                          <a:pt x="5311" y="13500"/>
                        </a:cubicBezTo>
                        <a:cubicBezTo>
                          <a:pt x="5311" y="13800"/>
                          <a:pt x="5666" y="14100"/>
                          <a:pt x="5666" y="14100"/>
                        </a:cubicBezTo>
                        <a:cubicBezTo>
                          <a:pt x="15934" y="14100"/>
                          <a:pt x="15934" y="14100"/>
                          <a:pt x="15934" y="14100"/>
                        </a:cubicBezTo>
                        <a:cubicBezTo>
                          <a:pt x="15934" y="14100"/>
                          <a:pt x="16289" y="13800"/>
                          <a:pt x="16289" y="13500"/>
                        </a:cubicBezTo>
                        <a:lnTo>
                          <a:pt x="16289" y="12900"/>
                        </a:lnTo>
                        <a:close/>
                        <a:moveTo>
                          <a:pt x="16289" y="15900"/>
                        </a:moveTo>
                        <a:cubicBezTo>
                          <a:pt x="16289" y="15600"/>
                          <a:pt x="15934" y="15600"/>
                          <a:pt x="15934" y="15600"/>
                        </a:cubicBezTo>
                        <a:cubicBezTo>
                          <a:pt x="5666" y="15600"/>
                          <a:pt x="5666" y="15600"/>
                          <a:pt x="5666" y="15600"/>
                        </a:cubicBezTo>
                        <a:cubicBezTo>
                          <a:pt x="5666" y="15600"/>
                          <a:pt x="5311" y="15600"/>
                          <a:pt x="5311" y="15900"/>
                        </a:cubicBezTo>
                        <a:cubicBezTo>
                          <a:pt x="5311" y="16800"/>
                          <a:pt x="5311" y="16800"/>
                          <a:pt x="5311" y="16800"/>
                        </a:cubicBezTo>
                        <a:cubicBezTo>
                          <a:pt x="5311" y="16800"/>
                          <a:pt x="5666" y="17100"/>
                          <a:pt x="5666" y="17100"/>
                        </a:cubicBezTo>
                        <a:cubicBezTo>
                          <a:pt x="15934" y="17100"/>
                          <a:pt x="15934" y="17100"/>
                          <a:pt x="15934" y="17100"/>
                        </a:cubicBezTo>
                        <a:cubicBezTo>
                          <a:pt x="15934" y="17100"/>
                          <a:pt x="16289" y="16800"/>
                          <a:pt x="16289" y="16800"/>
                        </a:cubicBezTo>
                        <a:lnTo>
                          <a:pt x="16289" y="15900"/>
                        </a:lnTo>
                        <a:close/>
                        <a:moveTo>
                          <a:pt x="21246" y="6300"/>
                        </a:moveTo>
                        <a:cubicBezTo>
                          <a:pt x="14518" y="6300"/>
                          <a:pt x="14518" y="6300"/>
                          <a:pt x="14518" y="6300"/>
                        </a:cubicBezTo>
                        <a:cubicBezTo>
                          <a:pt x="14518" y="600"/>
                          <a:pt x="14518" y="600"/>
                          <a:pt x="14518" y="600"/>
                        </a:cubicBezTo>
                        <a:cubicBezTo>
                          <a:pt x="14518" y="600"/>
                          <a:pt x="14872" y="900"/>
                          <a:pt x="14872" y="900"/>
                        </a:cubicBezTo>
                        <a:cubicBezTo>
                          <a:pt x="20892" y="5700"/>
                          <a:pt x="20892" y="5700"/>
                          <a:pt x="20892" y="5700"/>
                        </a:cubicBezTo>
                        <a:cubicBezTo>
                          <a:pt x="20892" y="6000"/>
                          <a:pt x="20892" y="6000"/>
                          <a:pt x="21246" y="630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>
                    <a:miter lim="400000"/>
                  </a:ln>
                </p:spPr>
                <p:txBody>
                  <a:bodyPr lIns="60960" tIns="60960" rIns="60960" bIns="60960"/>
                  <a:lstStyle/>
                  <a:p>
                    <a:pPr marL="0" marR="0" lvl="0" indent="0" algn="l" defTabSz="6096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" name="Shape">
                    <a:extLst>
                      <a:ext uri="{FF2B5EF4-FFF2-40B4-BE49-F238E27FC236}">
                        <a16:creationId xmlns:a16="http://schemas.microsoft.com/office/drawing/2014/main" id="{7CB76EE7-7DF7-4D29-8105-46D73B8150E4}"/>
                      </a:ext>
                    </a:extLst>
                  </p:cNvPr>
                  <p:cNvSpPr/>
                  <p:nvPr/>
                </p:nvSpPr>
                <p:spPr>
                  <a:xfrm>
                    <a:off x="2273938" y="1874979"/>
                    <a:ext cx="196003" cy="23164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21600" y="7800"/>
                        </a:moveTo>
                        <a:cubicBezTo>
                          <a:pt x="21600" y="20400"/>
                          <a:pt x="21600" y="20400"/>
                          <a:pt x="21600" y="20400"/>
                        </a:cubicBezTo>
                        <a:cubicBezTo>
                          <a:pt x="21600" y="21300"/>
                          <a:pt x="21246" y="21600"/>
                          <a:pt x="20538" y="21600"/>
                        </a:cubicBezTo>
                        <a:cubicBezTo>
                          <a:pt x="1416" y="21600"/>
                          <a:pt x="1416" y="21600"/>
                          <a:pt x="1416" y="21600"/>
                        </a:cubicBezTo>
                        <a:cubicBezTo>
                          <a:pt x="354" y="21600"/>
                          <a:pt x="0" y="21300"/>
                          <a:pt x="0" y="20400"/>
                        </a:cubicBezTo>
                        <a:cubicBezTo>
                          <a:pt x="0" y="1200"/>
                          <a:pt x="0" y="1200"/>
                          <a:pt x="0" y="1200"/>
                        </a:cubicBezTo>
                        <a:cubicBezTo>
                          <a:pt x="0" y="600"/>
                          <a:pt x="354" y="0"/>
                          <a:pt x="1416" y="0"/>
                        </a:cubicBezTo>
                        <a:cubicBezTo>
                          <a:pt x="12748" y="0"/>
                          <a:pt x="12748" y="0"/>
                          <a:pt x="12748" y="0"/>
                        </a:cubicBezTo>
                        <a:cubicBezTo>
                          <a:pt x="12748" y="6600"/>
                          <a:pt x="12748" y="6600"/>
                          <a:pt x="12748" y="6600"/>
                        </a:cubicBezTo>
                        <a:cubicBezTo>
                          <a:pt x="12748" y="7200"/>
                          <a:pt x="13102" y="7800"/>
                          <a:pt x="14164" y="7800"/>
                        </a:cubicBezTo>
                        <a:lnTo>
                          <a:pt x="21600" y="7800"/>
                        </a:lnTo>
                        <a:close/>
                        <a:moveTo>
                          <a:pt x="16289" y="9600"/>
                        </a:moveTo>
                        <a:cubicBezTo>
                          <a:pt x="16289" y="9600"/>
                          <a:pt x="15934" y="9300"/>
                          <a:pt x="15934" y="9300"/>
                        </a:cubicBezTo>
                        <a:cubicBezTo>
                          <a:pt x="5666" y="9300"/>
                          <a:pt x="5666" y="9300"/>
                          <a:pt x="5666" y="9300"/>
                        </a:cubicBezTo>
                        <a:cubicBezTo>
                          <a:pt x="5666" y="9300"/>
                          <a:pt x="5311" y="9600"/>
                          <a:pt x="5311" y="9600"/>
                        </a:cubicBezTo>
                        <a:cubicBezTo>
                          <a:pt x="5311" y="10500"/>
                          <a:pt x="5311" y="10500"/>
                          <a:pt x="5311" y="10500"/>
                        </a:cubicBezTo>
                        <a:cubicBezTo>
                          <a:pt x="5311" y="10800"/>
                          <a:pt x="5666" y="10800"/>
                          <a:pt x="5666" y="10800"/>
                        </a:cubicBezTo>
                        <a:cubicBezTo>
                          <a:pt x="15934" y="10800"/>
                          <a:pt x="15934" y="10800"/>
                          <a:pt x="15934" y="10800"/>
                        </a:cubicBezTo>
                        <a:cubicBezTo>
                          <a:pt x="15934" y="10800"/>
                          <a:pt x="16289" y="10800"/>
                          <a:pt x="16289" y="10500"/>
                        </a:cubicBezTo>
                        <a:lnTo>
                          <a:pt x="16289" y="9600"/>
                        </a:lnTo>
                        <a:close/>
                        <a:moveTo>
                          <a:pt x="16289" y="12900"/>
                        </a:moveTo>
                        <a:cubicBezTo>
                          <a:pt x="16289" y="12600"/>
                          <a:pt x="15934" y="12300"/>
                          <a:pt x="15934" y="12300"/>
                        </a:cubicBezTo>
                        <a:cubicBezTo>
                          <a:pt x="5666" y="12300"/>
                          <a:pt x="5666" y="12300"/>
                          <a:pt x="5666" y="12300"/>
                        </a:cubicBezTo>
                        <a:cubicBezTo>
                          <a:pt x="5666" y="12300"/>
                          <a:pt x="5311" y="12600"/>
                          <a:pt x="5311" y="12900"/>
                        </a:cubicBezTo>
                        <a:cubicBezTo>
                          <a:pt x="5311" y="13500"/>
                          <a:pt x="5311" y="13500"/>
                          <a:pt x="5311" y="13500"/>
                        </a:cubicBezTo>
                        <a:cubicBezTo>
                          <a:pt x="5311" y="13800"/>
                          <a:pt x="5666" y="14100"/>
                          <a:pt x="5666" y="14100"/>
                        </a:cubicBezTo>
                        <a:cubicBezTo>
                          <a:pt x="15934" y="14100"/>
                          <a:pt x="15934" y="14100"/>
                          <a:pt x="15934" y="14100"/>
                        </a:cubicBezTo>
                        <a:cubicBezTo>
                          <a:pt x="15934" y="14100"/>
                          <a:pt x="16289" y="13800"/>
                          <a:pt x="16289" y="13500"/>
                        </a:cubicBezTo>
                        <a:lnTo>
                          <a:pt x="16289" y="12900"/>
                        </a:lnTo>
                        <a:close/>
                        <a:moveTo>
                          <a:pt x="16289" y="15900"/>
                        </a:moveTo>
                        <a:cubicBezTo>
                          <a:pt x="16289" y="15600"/>
                          <a:pt x="15934" y="15600"/>
                          <a:pt x="15934" y="15600"/>
                        </a:cubicBezTo>
                        <a:cubicBezTo>
                          <a:pt x="5666" y="15600"/>
                          <a:pt x="5666" y="15600"/>
                          <a:pt x="5666" y="15600"/>
                        </a:cubicBezTo>
                        <a:cubicBezTo>
                          <a:pt x="5666" y="15600"/>
                          <a:pt x="5311" y="15600"/>
                          <a:pt x="5311" y="15900"/>
                        </a:cubicBezTo>
                        <a:cubicBezTo>
                          <a:pt x="5311" y="16800"/>
                          <a:pt x="5311" y="16800"/>
                          <a:pt x="5311" y="16800"/>
                        </a:cubicBezTo>
                        <a:cubicBezTo>
                          <a:pt x="5311" y="16800"/>
                          <a:pt x="5666" y="17100"/>
                          <a:pt x="5666" y="17100"/>
                        </a:cubicBezTo>
                        <a:cubicBezTo>
                          <a:pt x="15934" y="17100"/>
                          <a:pt x="15934" y="17100"/>
                          <a:pt x="15934" y="17100"/>
                        </a:cubicBezTo>
                        <a:cubicBezTo>
                          <a:pt x="15934" y="17100"/>
                          <a:pt x="16289" y="16800"/>
                          <a:pt x="16289" y="16800"/>
                        </a:cubicBezTo>
                        <a:lnTo>
                          <a:pt x="16289" y="15900"/>
                        </a:lnTo>
                        <a:close/>
                        <a:moveTo>
                          <a:pt x="21246" y="6300"/>
                        </a:moveTo>
                        <a:cubicBezTo>
                          <a:pt x="14518" y="6300"/>
                          <a:pt x="14518" y="6300"/>
                          <a:pt x="14518" y="6300"/>
                        </a:cubicBezTo>
                        <a:cubicBezTo>
                          <a:pt x="14518" y="600"/>
                          <a:pt x="14518" y="600"/>
                          <a:pt x="14518" y="600"/>
                        </a:cubicBezTo>
                        <a:cubicBezTo>
                          <a:pt x="14518" y="600"/>
                          <a:pt x="14872" y="900"/>
                          <a:pt x="14872" y="900"/>
                        </a:cubicBezTo>
                        <a:cubicBezTo>
                          <a:pt x="20892" y="5700"/>
                          <a:pt x="20892" y="5700"/>
                          <a:pt x="20892" y="5700"/>
                        </a:cubicBezTo>
                        <a:cubicBezTo>
                          <a:pt x="20892" y="6000"/>
                          <a:pt x="20892" y="6000"/>
                          <a:pt x="21246" y="630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12700">
                    <a:miter lim="400000"/>
                  </a:ln>
                </p:spPr>
                <p:txBody>
                  <a:bodyPr lIns="60960" tIns="60960" rIns="60960" bIns="60960"/>
                  <a:lstStyle/>
                  <a:p>
                    <a:pPr marL="0" marR="0" lvl="0" indent="0" algn="l" defTabSz="609600" rtl="0" eaLnBrk="1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Calibri"/>
                      <a:sym typeface="Calibri"/>
                    </a:endParaRPr>
                  </a:p>
                </p:txBody>
              </p:sp>
            </p:grp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69F741B1-11F4-481D-AB6B-56921D986047}"/>
                    </a:ext>
                  </a:extLst>
                </p:cNvPr>
                <p:cNvCxnSpPr/>
                <p:nvPr/>
              </p:nvCxnSpPr>
              <p:spPr>
                <a:xfrm>
                  <a:off x="6259484" y="2306926"/>
                  <a:ext cx="281747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3987AF8F-776C-439F-AF51-740B36DB08BF}"/>
                    </a:ext>
                  </a:extLst>
                </p:cNvPr>
                <p:cNvCxnSpPr/>
                <p:nvPr/>
              </p:nvCxnSpPr>
              <p:spPr>
                <a:xfrm>
                  <a:off x="6318559" y="2495744"/>
                  <a:ext cx="281747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A0138E5C-3CF0-4523-B7DF-EE1E366FBC0D}"/>
                    </a:ext>
                  </a:extLst>
                </p:cNvPr>
                <p:cNvCxnSpPr/>
                <p:nvPr/>
              </p:nvCxnSpPr>
              <p:spPr>
                <a:xfrm>
                  <a:off x="6318559" y="2590153"/>
                  <a:ext cx="281747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581D789-CF7C-4772-A3F2-ABE21F986755}"/>
                    </a:ext>
                  </a:extLst>
                </p:cNvPr>
                <p:cNvCxnSpPr/>
                <p:nvPr/>
              </p:nvCxnSpPr>
              <p:spPr>
                <a:xfrm>
                  <a:off x="6318559" y="2684563"/>
                  <a:ext cx="281747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D2711280-3340-4D99-8D82-3F87335FDE37}"/>
                    </a:ext>
                  </a:extLst>
                </p:cNvPr>
                <p:cNvCxnSpPr/>
                <p:nvPr/>
              </p:nvCxnSpPr>
              <p:spPr>
                <a:xfrm>
                  <a:off x="6318559" y="2401335"/>
                  <a:ext cx="281747" cy="0"/>
                </a:xfrm>
                <a:prstGeom prst="line">
                  <a:avLst/>
                </a:prstGeom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97EE8E-07A8-466F-97CB-0850E61D1670}"/>
              </a:ext>
            </a:extLst>
          </p:cNvPr>
          <p:cNvGrpSpPr/>
          <p:nvPr/>
        </p:nvGrpSpPr>
        <p:grpSpPr>
          <a:xfrm>
            <a:off x="1763934" y="3516485"/>
            <a:ext cx="1192047" cy="1201296"/>
            <a:chOff x="4509313" y="1483268"/>
            <a:chExt cx="1192047" cy="120129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4EB06D0-04B2-465D-A369-F275D06975E1}"/>
                </a:ext>
              </a:extLst>
            </p:cNvPr>
            <p:cNvSpPr/>
            <p:nvPr/>
          </p:nvSpPr>
          <p:spPr>
            <a:xfrm>
              <a:off x="5003737" y="1981529"/>
              <a:ext cx="203199" cy="204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9C3AA7E6-784C-48A0-846C-142834CD8F32}"/>
                </a:ext>
              </a:extLst>
            </p:cNvPr>
            <p:cNvSpPr/>
            <p:nvPr/>
          </p:nvSpPr>
          <p:spPr>
            <a:xfrm rot="18930196">
              <a:off x="4928478" y="1862709"/>
              <a:ext cx="353717" cy="356461"/>
            </a:xfrm>
            <a:prstGeom prst="arc">
              <a:avLst/>
            </a:prstGeom>
            <a:ln w="1270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2FDB9E5C-4E02-4715-9A3C-616062D2FCD7}"/>
                </a:ext>
              </a:extLst>
            </p:cNvPr>
            <p:cNvSpPr/>
            <p:nvPr/>
          </p:nvSpPr>
          <p:spPr>
            <a:xfrm rot="18930196">
              <a:off x="4720728" y="1681015"/>
              <a:ext cx="769217" cy="775186"/>
            </a:xfrm>
            <a:prstGeom prst="arc">
              <a:avLst/>
            </a:prstGeom>
            <a:ln w="1270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DFB71009-1CCD-4B4A-A5B5-BBF04D8C4401}"/>
                </a:ext>
              </a:extLst>
            </p:cNvPr>
            <p:cNvSpPr/>
            <p:nvPr/>
          </p:nvSpPr>
          <p:spPr>
            <a:xfrm rot="18930196">
              <a:off x="4509313" y="1483268"/>
              <a:ext cx="1192047" cy="1201296"/>
            </a:xfrm>
            <a:prstGeom prst="arc">
              <a:avLst/>
            </a:prstGeom>
            <a:ln w="1270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CEFE905-185B-4FFA-A776-1525C17EECFE}"/>
              </a:ext>
            </a:extLst>
          </p:cNvPr>
          <p:cNvGrpSpPr/>
          <p:nvPr/>
        </p:nvGrpSpPr>
        <p:grpSpPr>
          <a:xfrm>
            <a:off x="4285117" y="3620051"/>
            <a:ext cx="901210" cy="333883"/>
            <a:chOff x="5721839" y="2328802"/>
            <a:chExt cx="901210" cy="333883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469A407-BEC2-42B9-AE18-3A4EE89B23E7}"/>
                </a:ext>
              </a:extLst>
            </p:cNvPr>
            <p:cNvSpPr/>
            <p:nvPr/>
          </p:nvSpPr>
          <p:spPr>
            <a:xfrm>
              <a:off x="5721839" y="2328802"/>
              <a:ext cx="901210" cy="33388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0DABFDB-0487-4B18-A3FA-2DEC6B521727}"/>
                </a:ext>
              </a:extLst>
            </p:cNvPr>
            <p:cNvSpPr/>
            <p:nvPr/>
          </p:nvSpPr>
          <p:spPr>
            <a:xfrm>
              <a:off x="5772469" y="2375397"/>
              <a:ext cx="77986" cy="24550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D9FC975-55C1-45F8-BE37-8984C68972D3}"/>
                </a:ext>
              </a:extLst>
            </p:cNvPr>
            <p:cNvSpPr/>
            <p:nvPr/>
          </p:nvSpPr>
          <p:spPr>
            <a:xfrm>
              <a:off x="5868953" y="2372205"/>
              <a:ext cx="77986" cy="24550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E8366CC-09C2-4CBD-8E63-8E53583E11DB}"/>
                </a:ext>
              </a:extLst>
            </p:cNvPr>
            <p:cNvGrpSpPr/>
            <p:nvPr/>
          </p:nvGrpSpPr>
          <p:grpSpPr>
            <a:xfrm>
              <a:off x="6078175" y="2353195"/>
              <a:ext cx="188539" cy="280168"/>
              <a:chOff x="6083737" y="2353195"/>
              <a:chExt cx="188539" cy="280168"/>
            </a:xfrm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B3035B0E-B312-4FE1-A21E-635BE33692AE}"/>
                  </a:ext>
                </a:extLst>
              </p:cNvPr>
              <p:cNvSpPr/>
              <p:nvPr/>
            </p:nvSpPr>
            <p:spPr>
              <a:xfrm>
                <a:off x="6083737" y="2353195"/>
                <a:ext cx="106440" cy="177947"/>
              </a:xfrm>
              <a:prstGeom prst="triangle">
                <a:avLst>
                  <a:gd name="adj" fmla="val 100000"/>
                </a:avLst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E0279D31-8F0A-4A2C-B2C0-46EB1FB3DA3D}"/>
                  </a:ext>
                </a:extLst>
              </p:cNvPr>
              <p:cNvSpPr/>
              <p:nvPr/>
            </p:nvSpPr>
            <p:spPr>
              <a:xfrm rot="10800000">
                <a:off x="6165836" y="2455416"/>
                <a:ext cx="106440" cy="177947"/>
              </a:xfrm>
              <a:prstGeom prst="triangle">
                <a:avLst>
                  <a:gd name="adj" fmla="val 100000"/>
                </a:avLst>
              </a:prstGeom>
              <a:solidFill>
                <a:srgbClr val="C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7431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822E75-12D0-4CDA-9B95-807CCF5B1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67186" y="1349098"/>
            <a:ext cx="5582822" cy="3364696"/>
          </a:xfrm>
        </p:spPr>
        <p:txBody>
          <a:bodyPr>
            <a:normAutofit/>
          </a:bodyPr>
          <a:lstStyle/>
          <a:p>
            <a:r>
              <a:rPr lang="en-GB" sz="2400" dirty="0"/>
              <a:t>Pre-planning</a:t>
            </a:r>
          </a:p>
          <a:p>
            <a:pPr lvl="1"/>
            <a:r>
              <a:rPr lang="en-GB" sz="2000" i="1" dirty="0"/>
              <a:t>Send invitation several days ahead</a:t>
            </a:r>
          </a:p>
          <a:p>
            <a:pPr lvl="1"/>
            <a:r>
              <a:rPr lang="en-GB" sz="2000" i="1" dirty="0"/>
              <a:t>Exchange telephone numbers as backup</a:t>
            </a:r>
          </a:p>
          <a:p>
            <a:r>
              <a:rPr lang="en-GB" sz="2400" dirty="0"/>
              <a:t>Set-up</a:t>
            </a:r>
          </a:p>
          <a:p>
            <a:pPr lvl="1"/>
            <a:r>
              <a:rPr lang="en-GB" sz="2000" i="1" dirty="0"/>
              <a:t>Avoid bright light or window behind you</a:t>
            </a:r>
          </a:p>
          <a:p>
            <a:pPr lvl="1"/>
            <a:r>
              <a:rPr lang="en-GB" sz="2000" i="1" dirty="0"/>
              <a:t>Be aware of what is behind you</a:t>
            </a:r>
          </a:p>
          <a:p>
            <a:pPr lvl="1"/>
            <a:r>
              <a:rPr lang="en-GB" sz="2000" i="1" dirty="0"/>
              <a:t>Avoid interruptions</a:t>
            </a:r>
          </a:p>
          <a:p>
            <a:pPr lvl="1"/>
            <a:r>
              <a:rPr lang="en-GB" sz="2000" i="1" dirty="0"/>
              <a:t>Dress appropriately (at least what’s visible!)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E1203-A81A-4D67-9F36-B76B3ECC79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Tips for virtual appraisals</a:t>
            </a:r>
            <a:r>
              <a:rPr lang="en-GB" sz="2600" i="1" dirty="0"/>
              <a:t> (2/3)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E7381AF-7591-4424-8269-4B1D25BCFCC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2601" y="1349098"/>
            <a:ext cx="1330917" cy="1330917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4C52B95-6CAF-49BC-9636-9409659673A3}"/>
              </a:ext>
            </a:extLst>
          </p:cNvPr>
          <p:cNvGrpSpPr/>
          <p:nvPr/>
        </p:nvGrpSpPr>
        <p:grpSpPr>
          <a:xfrm>
            <a:off x="457641" y="2899217"/>
            <a:ext cx="2581520" cy="1936140"/>
            <a:chOff x="457641" y="2899217"/>
            <a:chExt cx="2581520" cy="1936140"/>
          </a:xfrm>
        </p:grpSpPr>
        <p:pic>
          <p:nvPicPr>
            <p:cNvPr id="38" name="Picture 37" descr="A picture containing text, display, screenshot&#10;&#10;Description automatically generated">
              <a:extLst>
                <a:ext uri="{FF2B5EF4-FFF2-40B4-BE49-F238E27FC236}">
                  <a16:creationId xmlns:a16="http://schemas.microsoft.com/office/drawing/2014/main" id="{41C3ACA2-86B0-49EE-8B6B-F3CFB2306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57641" y="2899217"/>
              <a:ext cx="2581520" cy="1936140"/>
            </a:xfrm>
            <a:prstGeom prst="rect">
              <a:avLst/>
            </a:prstGeom>
          </p:spPr>
        </p:pic>
        <p:pic>
          <p:nvPicPr>
            <p:cNvPr id="39" name="Picture Placeholder 8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396F11BD-413E-4C26-9DD1-5925A9FCCD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2259" y="3087134"/>
              <a:ext cx="1371600" cy="1143000"/>
            </a:xfrm>
            <a:prstGeom prst="rect">
              <a:avLst/>
            </a:prstGeom>
            <a:noFill/>
          </p:spPr>
        </p:pic>
      </p:grpSp>
      <p:pic>
        <p:nvPicPr>
          <p:cNvPr id="40" name="Picture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DF466A1-445A-4860-880C-050BF328E86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022" y="3087134"/>
            <a:ext cx="1371600" cy="1143000"/>
          </a:xfrm>
          <a:prstGeom prst="rect">
            <a:avLst/>
          </a:prstGeom>
          <a:noFill/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09E5A84-1499-436A-B39F-737A12E99585}"/>
              </a:ext>
            </a:extLst>
          </p:cNvPr>
          <p:cNvGrpSpPr/>
          <p:nvPr/>
        </p:nvGrpSpPr>
        <p:grpSpPr>
          <a:xfrm>
            <a:off x="721148" y="3031445"/>
            <a:ext cx="664307" cy="651341"/>
            <a:chOff x="721148" y="3031445"/>
            <a:chExt cx="664307" cy="65134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2E945F8-3F95-4E03-BDAF-6ABD92E467E1}"/>
                </a:ext>
              </a:extLst>
            </p:cNvPr>
            <p:cNvSpPr/>
            <p:nvPr/>
          </p:nvSpPr>
          <p:spPr>
            <a:xfrm>
              <a:off x="721148" y="3031445"/>
              <a:ext cx="521136" cy="519113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350B6C5-44AF-4B22-A7B1-8224F834B273}"/>
                </a:ext>
              </a:extLst>
            </p:cNvPr>
            <p:cNvCxnSpPr/>
            <p:nvPr/>
          </p:nvCxnSpPr>
          <p:spPr>
            <a:xfrm flipV="1">
              <a:off x="1185949" y="3031446"/>
              <a:ext cx="96982" cy="80285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51F8D81-E777-42BC-B409-F38885FC8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62626" y="3199074"/>
              <a:ext cx="122829" cy="40143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EE7CEF6-8F02-446F-8706-2DB3F1221042}"/>
                </a:ext>
              </a:extLst>
            </p:cNvPr>
            <p:cNvCxnSpPr>
              <a:cxnSpLocks/>
            </p:cNvCxnSpPr>
            <p:nvPr/>
          </p:nvCxnSpPr>
          <p:spPr>
            <a:xfrm>
              <a:off x="1242996" y="3399963"/>
              <a:ext cx="122829" cy="58456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E69A923-5953-4117-8B0B-8719E6096E8D}"/>
                </a:ext>
              </a:extLst>
            </p:cNvPr>
            <p:cNvCxnSpPr>
              <a:cxnSpLocks/>
            </p:cNvCxnSpPr>
            <p:nvPr/>
          </p:nvCxnSpPr>
          <p:spPr>
            <a:xfrm>
              <a:off x="1151546" y="3510216"/>
              <a:ext cx="82894" cy="96030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45851B3-35B1-4D36-AEBD-F38943898C29}"/>
                </a:ext>
              </a:extLst>
            </p:cNvPr>
            <p:cNvCxnSpPr>
              <a:cxnSpLocks/>
            </p:cNvCxnSpPr>
            <p:nvPr/>
          </p:nvCxnSpPr>
          <p:spPr>
            <a:xfrm>
              <a:off x="981716" y="3581591"/>
              <a:ext cx="0" cy="101195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7910C5A3-16C7-4F36-8401-4DCE18C646B8}"/>
              </a:ext>
            </a:extLst>
          </p:cNvPr>
          <p:cNvSpPr/>
          <p:nvPr/>
        </p:nvSpPr>
        <p:spPr>
          <a:xfrm>
            <a:off x="2234177" y="3789335"/>
            <a:ext cx="480448" cy="232474"/>
          </a:xfrm>
          <a:prstGeom prst="wedgeRoundRectCallout">
            <a:avLst>
              <a:gd name="adj1" fmla="val -28898"/>
              <a:gd name="adj2" fmla="val 7282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29879743-116E-41EB-882D-BE9AE4171D35}"/>
              </a:ext>
            </a:extLst>
          </p:cNvPr>
          <p:cNvSpPr/>
          <p:nvPr/>
        </p:nvSpPr>
        <p:spPr>
          <a:xfrm>
            <a:off x="2217204" y="3434321"/>
            <a:ext cx="480448" cy="232474"/>
          </a:xfrm>
          <a:prstGeom prst="wedgeRoundRectCallout">
            <a:avLst>
              <a:gd name="adj1" fmla="val -28898"/>
              <a:gd name="adj2" fmla="val 7282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87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0" grpId="0" animBg="1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822E75-12D0-4CDA-9B95-807CCF5B1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3882" y="1349098"/>
            <a:ext cx="5166127" cy="3364696"/>
          </a:xfrm>
        </p:spPr>
        <p:txBody>
          <a:bodyPr>
            <a:normAutofit/>
          </a:bodyPr>
          <a:lstStyle/>
          <a:p>
            <a:r>
              <a:rPr lang="en-GB" sz="2400" dirty="0"/>
              <a:t>Discussion</a:t>
            </a:r>
          </a:p>
          <a:p>
            <a:pPr lvl="1"/>
            <a:r>
              <a:rPr lang="en-GB" sz="2000" i="1" dirty="0"/>
              <a:t>Intro chat to check all is working</a:t>
            </a:r>
          </a:p>
          <a:p>
            <a:pPr lvl="1"/>
            <a:r>
              <a:rPr lang="en-GB" sz="2000" i="1" dirty="0"/>
              <a:t>Pay attention to visual and audio cues</a:t>
            </a:r>
          </a:p>
          <a:p>
            <a:pPr lvl="1"/>
            <a:r>
              <a:rPr lang="en-GB" sz="2000" i="1" dirty="0"/>
              <a:t>Try to use facial cues for pacing</a:t>
            </a:r>
          </a:p>
          <a:p>
            <a:pPr lvl="2"/>
            <a:r>
              <a:rPr lang="en-GB" sz="2000" i="1" dirty="0"/>
              <a:t>smiling nodding, facial expression</a:t>
            </a:r>
          </a:p>
          <a:p>
            <a:pPr lvl="1"/>
            <a:r>
              <a:rPr lang="en-GB" sz="2000" i="1" dirty="0"/>
              <a:t>If needing to interrupt, try putting up hand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E1203-A81A-4D67-9F36-B76B3ECC79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Tips for virtual appraisals</a:t>
            </a:r>
            <a:r>
              <a:rPr lang="en-GB" sz="2600" i="1" dirty="0"/>
              <a:t> (3/3)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BA1406-F03B-46E3-AEC2-C44A95BD2CFD}"/>
              </a:ext>
            </a:extLst>
          </p:cNvPr>
          <p:cNvGrpSpPr/>
          <p:nvPr/>
        </p:nvGrpSpPr>
        <p:grpSpPr>
          <a:xfrm>
            <a:off x="693991" y="1998610"/>
            <a:ext cx="2799387" cy="1838708"/>
            <a:chOff x="703230" y="1882373"/>
            <a:chExt cx="2799387" cy="18387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AC4A52C-E7E5-4CED-9CD3-5905C30F3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3230" y="1882373"/>
              <a:ext cx="2799387" cy="137875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EF20BB-ADC0-4AD6-844B-53DEBFAEF24B}"/>
                </a:ext>
              </a:extLst>
            </p:cNvPr>
            <p:cNvSpPr/>
            <p:nvPr/>
          </p:nvSpPr>
          <p:spPr>
            <a:xfrm>
              <a:off x="912726" y="3259416"/>
              <a:ext cx="2380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Be your usual self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64723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6A204A-5A01-4B89-B8A3-81F27C8F5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What went well?</a:t>
            </a:r>
          </a:p>
          <a:p>
            <a:r>
              <a:rPr lang="en-GB" dirty="0"/>
              <a:t>What could have been</a:t>
            </a:r>
            <a:br>
              <a:rPr lang="en-GB" dirty="0"/>
            </a:br>
            <a:r>
              <a:rPr lang="en-GB" dirty="0"/>
              <a:t>done differently?</a:t>
            </a:r>
          </a:p>
          <a:p>
            <a:endParaRPr lang="en-GB" dirty="0"/>
          </a:p>
          <a:p>
            <a:r>
              <a:rPr lang="en-GB" sz="2800" i="1" dirty="0"/>
              <a:t>Please use “Discussion Forum”</a:t>
            </a:r>
            <a:br>
              <a:rPr lang="en-GB" sz="2800" i="1" dirty="0"/>
            </a:br>
            <a:r>
              <a:rPr lang="en-GB" sz="2800" i="1" dirty="0"/>
              <a:t>as things come to mind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7607D-B0B4-4223-9E54-EB8F19332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Video 2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B4FE3F3-BC11-41F2-BCC7-F8957D1CB854}"/>
              </a:ext>
            </a:extLst>
          </p:cNvPr>
          <p:cNvSpPr/>
          <p:nvPr/>
        </p:nvSpPr>
        <p:spPr>
          <a:xfrm rot="5400000">
            <a:off x="6597638" y="1914383"/>
            <a:ext cx="689115" cy="59406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hlinkClick r:id="rId2"/>
            <a:extLst>
              <a:ext uri="{FF2B5EF4-FFF2-40B4-BE49-F238E27FC236}">
                <a16:creationId xmlns:a16="http://schemas.microsoft.com/office/drawing/2014/main" id="{7EC04995-9D2D-4554-8813-99726A94110A}"/>
              </a:ext>
            </a:extLst>
          </p:cNvPr>
          <p:cNvSpPr/>
          <p:nvPr/>
        </p:nvSpPr>
        <p:spPr>
          <a:xfrm>
            <a:off x="6121832" y="1498493"/>
            <a:ext cx="1425844" cy="142584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52124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DAA86C-87D0-403C-A967-2925253CDB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What well-being issues have you encountered?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What would give you more confidence with well-being appraisals?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What resources have you found useful?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0" indent="0">
              <a:buNone/>
            </a:pPr>
            <a:r>
              <a:rPr lang="en-GB" sz="2400" i="1" dirty="0"/>
              <a:t>Nominate one person per group to feedback</a:t>
            </a:r>
            <a:br>
              <a:rPr lang="en-GB" sz="2400" i="1" dirty="0"/>
            </a:br>
            <a:r>
              <a:rPr lang="en-GB" sz="2400" i="1" dirty="0"/>
              <a:t>	via Discussion Forum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6566B-7F85-4A8D-ABE9-A8327FDB71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Breakout room discussions</a:t>
            </a:r>
          </a:p>
        </p:txBody>
      </p:sp>
    </p:spTree>
    <p:extLst>
      <p:ext uri="{BB962C8B-B14F-4D97-AF65-F5344CB8AC3E}">
        <p14:creationId xmlns:p14="http://schemas.microsoft.com/office/powerpoint/2010/main" val="67974599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Scottish Medical Appraisers Conference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27 May 2021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A6D59-9B89-41CE-8BAC-A60406CECF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Feedback from breakout discussions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D8E0B8-509E-4EB7-97B0-F418CA6981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06288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D96815014FC4DAAF3A159B430C409" ma:contentTypeVersion="14" ma:contentTypeDescription="Create a new document." ma:contentTypeScope="" ma:versionID="300c7e4eb471851064b81d1b6dd83332">
  <xsd:schema xmlns:xsd="http://www.w3.org/2001/XMLSchema" xmlns:xs="http://www.w3.org/2001/XMLSchema" xmlns:p="http://schemas.microsoft.com/office/2006/metadata/properties" xmlns:ns2="5549f3f6-b7db-40ce-a15f-c10d2fdae267" xmlns:ns3="0cf4b3a6-91e3-43a9-a28b-3e6e49204d49" targetNamespace="http://schemas.microsoft.com/office/2006/metadata/properties" ma:root="true" ma:fieldsID="04549130902698c6716dcd2850a96cce" ns2:_="" ns3:_="">
    <xsd:import namespace="5549f3f6-b7db-40ce-a15f-c10d2fdae267"/>
    <xsd:import namespace="0cf4b3a6-91e3-43a9-a28b-3e6e49204d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9f3f6-b7db-40ce-a15f-c10d2fdae2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4b3a6-91e3-43a9-a28b-3e6e49204d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D3C3A40-DEA6-4BB5-9612-DA45890F6B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0F72A7-2EE4-47F1-9087-1A9F7F5D86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49f3f6-b7db-40ce-a15f-c10d2fdae267"/>
    <ds:schemaRef ds:uri="0cf4b3a6-91e3-43a9-a28b-3e6e49204d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B05991-C193-4EE5-B0A2-C565898B1D0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560</Words>
  <Application>Microsoft Office PowerPoint</Application>
  <PresentationFormat>On-screen Show (16:9)</PresentationFormat>
  <Paragraphs>92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Source Sans Pro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Liu</dc:creator>
  <cp:lastModifiedBy>William Liu</cp:lastModifiedBy>
  <cp:revision>2</cp:revision>
  <dcterms:created xsi:type="dcterms:W3CDTF">2021-05-21T16:58:12Z</dcterms:created>
  <dcterms:modified xsi:type="dcterms:W3CDTF">2021-06-14T11:22:06Z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0x01010034BD96815014FC4DAAF3A159B430C409</vt:lpwstr>
  </property>
</Properties>
</file>