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3"/>
  </p:notesMasterIdLst>
  <p:sldIdLst>
    <p:sldId id="327" r:id="rId5"/>
    <p:sldId id="325" r:id="rId6"/>
    <p:sldId id="259" r:id="rId7"/>
    <p:sldId id="260" r:id="rId8"/>
    <p:sldId id="326" r:id="rId9"/>
    <p:sldId id="261" r:id="rId10"/>
    <p:sldId id="262" r:id="rId11"/>
    <p:sldId id="263" r:id="rId12"/>
    <p:sldId id="264" r:id="rId13"/>
    <p:sldId id="328" r:id="rId14"/>
    <p:sldId id="324"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321" r:id="rId40"/>
    <p:sldId id="322" r:id="rId41"/>
    <p:sldId id="323" r:id="rId42"/>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William Liu" initials="WL" lastIdx="1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D1CA19-79E6-4BD9-838C-6C5642984263}" v="5" dt="2022-07-12T13:03:00.1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074" autoAdjust="0"/>
  </p:normalViewPr>
  <p:slideViewPr>
    <p:cSldViewPr>
      <p:cViewPr varScale="1">
        <p:scale>
          <a:sx n="84" d="100"/>
          <a:sy n="84" d="100"/>
        </p:scale>
        <p:origin x="1426" y="67"/>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lliam Liu" userId="533dbcff-4b22-4794-bc5f-de9c23d5e788" providerId="ADAL" clId="{47D5678C-68F0-4B93-9DF6-8DFB83E259C6}"/>
    <pc:docChg chg="custSel modSld">
      <pc:chgData name="William Liu" userId="533dbcff-4b22-4794-bc5f-de9c23d5e788" providerId="ADAL" clId="{47D5678C-68F0-4B93-9DF6-8DFB83E259C6}" dt="2021-05-25T11:57:53.037" v="1" actId="478"/>
      <pc:docMkLst>
        <pc:docMk/>
      </pc:docMkLst>
      <pc:sldChg chg="delSp modSp delAnim">
        <pc:chgData name="William Liu" userId="533dbcff-4b22-4794-bc5f-de9c23d5e788" providerId="ADAL" clId="{47D5678C-68F0-4B93-9DF6-8DFB83E259C6}" dt="2021-05-25T11:57:53.037" v="1" actId="478"/>
        <pc:sldMkLst>
          <pc:docMk/>
          <pc:sldMk cId="1858656628" sldId="328"/>
        </pc:sldMkLst>
        <pc:spChg chg="mod">
          <ac:chgData name="William Liu" userId="533dbcff-4b22-4794-bc5f-de9c23d5e788" providerId="ADAL" clId="{47D5678C-68F0-4B93-9DF6-8DFB83E259C6}" dt="2021-05-25T11:57:29.029" v="0"/>
          <ac:spMkLst>
            <pc:docMk/>
            <pc:sldMk cId="1858656628" sldId="328"/>
            <ac:spMk id="2" creationId="{386B4B13-CD2A-4B02-A361-345EC0F1C2D4}"/>
          </ac:spMkLst>
        </pc:spChg>
        <pc:picChg chg="del">
          <ac:chgData name="William Liu" userId="533dbcff-4b22-4794-bc5f-de9c23d5e788" providerId="ADAL" clId="{47D5678C-68F0-4B93-9DF6-8DFB83E259C6}" dt="2021-05-25T11:57:53.037" v="1" actId="478"/>
          <ac:picMkLst>
            <pc:docMk/>
            <pc:sldMk cId="1858656628" sldId="328"/>
            <ac:picMk id="4" creationId="{303657F7-3F2E-4080-98D8-7C84C06A0E9C}"/>
          </ac:picMkLst>
        </pc:picChg>
      </pc:sldChg>
    </pc:docChg>
  </pc:docChgLst>
  <pc:docChgLst>
    <pc:chgData name="William Liu" userId="533dbcff-4b22-4794-bc5f-de9c23d5e788" providerId="ADAL" clId="{85809D0A-C10C-4CB1-85E7-AB868B179845}"/>
    <pc:docChg chg="custSel modSld">
      <pc:chgData name="William Liu" userId="533dbcff-4b22-4794-bc5f-de9c23d5e788" providerId="ADAL" clId="{85809D0A-C10C-4CB1-85E7-AB868B179845}" dt="2020-10-25T14:44:00.815" v="2" actId="27636"/>
      <pc:docMkLst>
        <pc:docMk/>
      </pc:docMkLst>
      <pc:sldChg chg="modSp">
        <pc:chgData name="William Liu" userId="533dbcff-4b22-4794-bc5f-de9c23d5e788" providerId="ADAL" clId="{85809D0A-C10C-4CB1-85E7-AB868B179845}" dt="2020-10-25T14:44:00.815" v="2" actId="27636"/>
        <pc:sldMkLst>
          <pc:docMk/>
          <pc:sldMk cId="3229429900" sldId="284"/>
        </pc:sldMkLst>
        <pc:spChg chg="mod">
          <ac:chgData name="William Liu" userId="533dbcff-4b22-4794-bc5f-de9c23d5e788" providerId="ADAL" clId="{85809D0A-C10C-4CB1-85E7-AB868B179845}" dt="2020-10-25T14:44:00.815" v="2" actId="27636"/>
          <ac:spMkLst>
            <pc:docMk/>
            <pc:sldMk cId="3229429900" sldId="284"/>
            <ac:spMk id="2" creationId="{E71BD1F3-5E92-420F-A131-B86E97118CDD}"/>
          </ac:spMkLst>
        </pc:spChg>
        <pc:spChg chg="mod">
          <ac:chgData name="William Liu" userId="533dbcff-4b22-4794-bc5f-de9c23d5e788" providerId="ADAL" clId="{85809D0A-C10C-4CB1-85E7-AB868B179845}" dt="2020-10-25T14:44:00.808" v="1" actId="27636"/>
          <ac:spMkLst>
            <pc:docMk/>
            <pc:sldMk cId="3229429900" sldId="284"/>
            <ac:spMk id="5" creationId="{7947255B-AC0A-42B6-846F-938B69D87900}"/>
          </ac:spMkLst>
        </pc:spChg>
      </pc:sldChg>
    </pc:docChg>
  </pc:docChgLst>
  <pc:docChgLst>
    <pc:chgData name="William Liu" userId="533dbcff-4b22-4794-bc5f-de9c23d5e788" providerId="ADAL" clId="{17384363-C237-49C5-8BBB-EB31482EF39F}"/>
    <pc:docChg chg="modSld">
      <pc:chgData name="William Liu" userId="533dbcff-4b22-4794-bc5f-de9c23d5e788" providerId="ADAL" clId="{17384363-C237-49C5-8BBB-EB31482EF39F}" dt="2022-04-19T14:00:30.275" v="1" actId="20577"/>
      <pc:docMkLst>
        <pc:docMk/>
      </pc:docMkLst>
      <pc:sldChg chg="modSp mod">
        <pc:chgData name="William Liu" userId="533dbcff-4b22-4794-bc5f-de9c23d5e788" providerId="ADAL" clId="{17384363-C237-49C5-8BBB-EB31482EF39F}" dt="2022-04-19T14:00:30.275" v="1" actId="20577"/>
        <pc:sldMkLst>
          <pc:docMk/>
          <pc:sldMk cId="1858656628" sldId="328"/>
        </pc:sldMkLst>
        <pc:spChg chg="mod">
          <ac:chgData name="William Liu" userId="533dbcff-4b22-4794-bc5f-de9c23d5e788" providerId="ADAL" clId="{17384363-C237-49C5-8BBB-EB31482EF39F}" dt="2022-04-19T14:00:30.275" v="1" actId="20577"/>
          <ac:spMkLst>
            <pc:docMk/>
            <pc:sldMk cId="1858656628" sldId="328"/>
            <ac:spMk id="2" creationId="{386B4B13-CD2A-4B02-A361-345EC0F1C2D4}"/>
          </ac:spMkLst>
        </pc:spChg>
      </pc:sldChg>
    </pc:docChg>
  </pc:docChgLst>
  <pc:docChgLst>
    <pc:chgData name="William Liu" userId="533dbcff-4b22-4794-bc5f-de9c23d5e788" providerId="ADAL" clId="{785CF501-CCAB-4154-9856-80A37CBE19C4}"/>
    <pc:docChg chg="custSel addSld delSld modSld">
      <pc:chgData name="William Liu" userId="533dbcff-4b22-4794-bc5f-de9c23d5e788" providerId="ADAL" clId="{785CF501-CCAB-4154-9856-80A37CBE19C4}" dt="2021-04-27T08:48:09.347" v="4"/>
      <pc:docMkLst>
        <pc:docMk/>
      </pc:docMkLst>
      <pc:sldChg chg="modTransition">
        <pc:chgData name="William Liu" userId="533dbcff-4b22-4794-bc5f-de9c23d5e788" providerId="ADAL" clId="{785CF501-CCAB-4154-9856-80A37CBE19C4}" dt="2021-04-27T08:46:25.318" v="0"/>
        <pc:sldMkLst>
          <pc:docMk/>
          <pc:sldMk cId="330547072" sldId="259"/>
        </pc:sldMkLst>
      </pc:sldChg>
      <pc:sldChg chg="modTransition">
        <pc:chgData name="William Liu" userId="533dbcff-4b22-4794-bc5f-de9c23d5e788" providerId="ADAL" clId="{785CF501-CCAB-4154-9856-80A37CBE19C4}" dt="2021-04-27T08:46:25.318" v="0"/>
        <pc:sldMkLst>
          <pc:docMk/>
          <pc:sldMk cId="2396236639" sldId="260"/>
        </pc:sldMkLst>
      </pc:sldChg>
      <pc:sldChg chg="modTransition">
        <pc:chgData name="William Liu" userId="533dbcff-4b22-4794-bc5f-de9c23d5e788" providerId="ADAL" clId="{785CF501-CCAB-4154-9856-80A37CBE19C4}" dt="2021-04-27T08:46:25.318" v="0"/>
        <pc:sldMkLst>
          <pc:docMk/>
          <pc:sldMk cId="2658391180" sldId="261"/>
        </pc:sldMkLst>
      </pc:sldChg>
      <pc:sldChg chg="modTransition">
        <pc:chgData name="William Liu" userId="533dbcff-4b22-4794-bc5f-de9c23d5e788" providerId="ADAL" clId="{785CF501-CCAB-4154-9856-80A37CBE19C4}" dt="2021-04-27T08:46:25.318" v="0"/>
        <pc:sldMkLst>
          <pc:docMk/>
          <pc:sldMk cId="3497944306" sldId="262"/>
        </pc:sldMkLst>
      </pc:sldChg>
      <pc:sldChg chg="modTransition">
        <pc:chgData name="William Liu" userId="533dbcff-4b22-4794-bc5f-de9c23d5e788" providerId="ADAL" clId="{785CF501-CCAB-4154-9856-80A37CBE19C4}" dt="2021-04-27T08:46:25.318" v="0"/>
        <pc:sldMkLst>
          <pc:docMk/>
          <pc:sldMk cId="1639176074" sldId="263"/>
        </pc:sldMkLst>
      </pc:sldChg>
      <pc:sldChg chg="modTransition">
        <pc:chgData name="William Liu" userId="533dbcff-4b22-4794-bc5f-de9c23d5e788" providerId="ADAL" clId="{785CF501-CCAB-4154-9856-80A37CBE19C4}" dt="2021-04-27T08:46:25.318" v="0"/>
        <pc:sldMkLst>
          <pc:docMk/>
          <pc:sldMk cId="4063087446" sldId="264"/>
        </pc:sldMkLst>
      </pc:sldChg>
      <pc:sldChg chg="del modTransition">
        <pc:chgData name="William Liu" userId="533dbcff-4b22-4794-bc5f-de9c23d5e788" providerId="ADAL" clId="{785CF501-CCAB-4154-9856-80A37CBE19C4}" dt="2021-04-27T08:47:54.957" v="2" actId="2696"/>
        <pc:sldMkLst>
          <pc:docMk/>
          <pc:sldMk cId="933012545" sldId="265"/>
        </pc:sldMkLst>
      </pc:sldChg>
      <pc:sldChg chg="modTransition">
        <pc:chgData name="William Liu" userId="533dbcff-4b22-4794-bc5f-de9c23d5e788" providerId="ADAL" clId="{785CF501-CCAB-4154-9856-80A37CBE19C4}" dt="2021-04-27T08:46:25.318" v="0"/>
        <pc:sldMkLst>
          <pc:docMk/>
          <pc:sldMk cId="4265139284" sldId="268"/>
        </pc:sldMkLst>
      </pc:sldChg>
      <pc:sldChg chg="modTransition">
        <pc:chgData name="William Liu" userId="533dbcff-4b22-4794-bc5f-de9c23d5e788" providerId="ADAL" clId="{785CF501-CCAB-4154-9856-80A37CBE19C4}" dt="2021-04-27T08:46:25.318" v="0"/>
        <pc:sldMkLst>
          <pc:docMk/>
          <pc:sldMk cId="2299554005" sldId="269"/>
        </pc:sldMkLst>
      </pc:sldChg>
      <pc:sldChg chg="modTransition">
        <pc:chgData name="William Liu" userId="533dbcff-4b22-4794-bc5f-de9c23d5e788" providerId="ADAL" clId="{785CF501-CCAB-4154-9856-80A37CBE19C4}" dt="2021-04-27T08:46:25.318" v="0"/>
        <pc:sldMkLst>
          <pc:docMk/>
          <pc:sldMk cId="3751424683" sldId="270"/>
        </pc:sldMkLst>
      </pc:sldChg>
      <pc:sldChg chg="modTransition">
        <pc:chgData name="William Liu" userId="533dbcff-4b22-4794-bc5f-de9c23d5e788" providerId="ADAL" clId="{785CF501-CCAB-4154-9856-80A37CBE19C4}" dt="2021-04-27T08:46:25.318" v="0"/>
        <pc:sldMkLst>
          <pc:docMk/>
          <pc:sldMk cId="531787632" sldId="271"/>
        </pc:sldMkLst>
      </pc:sldChg>
      <pc:sldChg chg="modTransition">
        <pc:chgData name="William Liu" userId="533dbcff-4b22-4794-bc5f-de9c23d5e788" providerId="ADAL" clId="{785CF501-CCAB-4154-9856-80A37CBE19C4}" dt="2021-04-27T08:46:25.318" v="0"/>
        <pc:sldMkLst>
          <pc:docMk/>
          <pc:sldMk cId="1922842320" sldId="272"/>
        </pc:sldMkLst>
      </pc:sldChg>
      <pc:sldChg chg="modTransition">
        <pc:chgData name="William Liu" userId="533dbcff-4b22-4794-bc5f-de9c23d5e788" providerId="ADAL" clId="{785CF501-CCAB-4154-9856-80A37CBE19C4}" dt="2021-04-27T08:46:25.318" v="0"/>
        <pc:sldMkLst>
          <pc:docMk/>
          <pc:sldMk cId="2123453328" sldId="273"/>
        </pc:sldMkLst>
      </pc:sldChg>
      <pc:sldChg chg="modTransition">
        <pc:chgData name="William Liu" userId="533dbcff-4b22-4794-bc5f-de9c23d5e788" providerId="ADAL" clId="{785CF501-CCAB-4154-9856-80A37CBE19C4}" dt="2021-04-27T08:46:25.318" v="0"/>
        <pc:sldMkLst>
          <pc:docMk/>
          <pc:sldMk cId="2604679433" sldId="274"/>
        </pc:sldMkLst>
      </pc:sldChg>
      <pc:sldChg chg="modTransition">
        <pc:chgData name="William Liu" userId="533dbcff-4b22-4794-bc5f-de9c23d5e788" providerId="ADAL" clId="{785CF501-CCAB-4154-9856-80A37CBE19C4}" dt="2021-04-27T08:46:25.318" v="0"/>
        <pc:sldMkLst>
          <pc:docMk/>
          <pc:sldMk cId="719750114" sldId="275"/>
        </pc:sldMkLst>
      </pc:sldChg>
      <pc:sldChg chg="modTransition">
        <pc:chgData name="William Liu" userId="533dbcff-4b22-4794-bc5f-de9c23d5e788" providerId="ADAL" clId="{785CF501-CCAB-4154-9856-80A37CBE19C4}" dt="2021-04-27T08:46:25.318" v="0"/>
        <pc:sldMkLst>
          <pc:docMk/>
          <pc:sldMk cId="1409639658" sldId="276"/>
        </pc:sldMkLst>
      </pc:sldChg>
      <pc:sldChg chg="modTransition">
        <pc:chgData name="William Liu" userId="533dbcff-4b22-4794-bc5f-de9c23d5e788" providerId="ADAL" clId="{785CF501-CCAB-4154-9856-80A37CBE19C4}" dt="2021-04-27T08:46:25.318" v="0"/>
        <pc:sldMkLst>
          <pc:docMk/>
          <pc:sldMk cId="2845163486" sldId="277"/>
        </pc:sldMkLst>
      </pc:sldChg>
      <pc:sldChg chg="modTransition">
        <pc:chgData name="William Liu" userId="533dbcff-4b22-4794-bc5f-de9c23d5e788" providerId="ADAL" clId="{785CF501-CCAB-4154-9856-80A37CBE19C4}" dt="2021-04-27T08:46:25.318" v="0"/>
        <pc:sldMkLst>
          <pc:docMk/>
          <pc:sldMk cId="4020449314" sldId="278"/>
        </pc:sldMkLst>
      </pc:sldChg>
      <pc:sldChg chg="modTransition">
        <pc:chgData name="William Liu" userId="533dbcff-4b22-4794-bc5f-de9c23d5e788" providerId="ADAL" clId="{785CF501-CCAB-4154-9856-80A37CBE19C4}" dt="2021-04-27T08:46:25.318" v="0"/>
        <pc:sldMkLst>
          <pc:docMk/>
          <pc:sldMk cId="1608425815" sldId="279"/>
        </pc:sldMkLst>
      </pc:sldChg>
      <pc:sldChg chg="modTransition">
        <pc:chgData name="William Liu" userId="533dbcff-4b22-4794-bc5f-de9c23d5e788" providerId="ADAL" clId="{785CF501-CCAB-4154-9856-80A37CBE19C4}" dt="2021-04-27T08:46:25.318" v="0"/>
        <pc:sldMkLst>
          <pc:docMk/>
          <pc:sldMk cId="774376422" sldId="280"/>
        </pc:sldMkLst>
      </pc:sldChg>
      <pc:sldChg chg="modTransition">
        <pc:chgData name="William Liu" userId="533dbcff-4b22-4794-bc5f-de9c23d5e788" providerId="ADAL" clId="{785CF501-CCAB-4154-9856-80A37CBE19C4}" dt="2021-04-27T08:46:25.318" v="0"/>
        <pc:sldMkLst>
          <pc:docMk/>
          <pc:sldMk cId="10357840" sldId="281"/>
        </pc:sldMkLst>
      </pc:sldChg>
      <pc:sldChg chg="modTransition">
        <pc:chgData name="William Liu" userId="533dbcff-4b22-4794-bc5f-de9c23d5e788" providerId="ADAL" clId="{785CF501-CCAB-4154-9856-80A37CBE19C4}" dt="2021-04-27T08:46:25.318" v="0"/>
        <pc:sldMkLst>
          <pc:docMk/>
          <pc:sldMk cId="3886960995" sldId="282"/>
        </pc:sldMkLst>
      </pc:sldChg>
      <pc:sldChg chg="modTransition">
        <pc:chgData name="William Liu" userId="533dbcff-4b22-4794-bc5f-de9c23d5e788" providerId="ADAL" clId="{785CF501-CCAB-4154-9856-80A37CBE19C4}" dt="2021-04-27T08:46:25.318" v="0"/>
        <pc:sldMkLst>
          <pc:docMk/>
          <pc:sldMk cId="3754796019" sldId="283"/>
        </pc:sldMkLst>
      </pc:sldChg>
      <pc:sldChg chg="modTransition">
        <pc:chgData name="William Liu" userId="533dbcff-4b22-4794-bc5f-de9c23d5e788" providerId="ADAL" clId="{785CF501-CCAB-4154-9856-80A37CBE19C4}" dt="2021-04-27T08:46:25.318" v="0"/>
        <pc:sldMkLst>
          <pc:docMk/>
          <pc:sldMk cId="3229429900" sldId="284"/>
        </pc:sldMkLst>
      </pc:sldChg>
      <pc:sldChg chg="modTransition">
        <pc:chgData name="William Liu" userId="533dbcff-4b22-4794-bc5f-de9c23d5e788" providerId="ADAL" clId="{785CF501-CCAB-4154-9856-80A37CBE19C4}" dt="2021-04-27T08:46:25.318" v="0"/>
        <pc:sldMkLst>
          <pc:docMk/>
          <pc:sldMk cId="3697668995" sldId="285"/>
        </pc:sldMkLst>
      </pc:sldChg>
      <pc:sldChg chg="modTransition">
        <pc:chgData name="William Liu" userId="533dbcff-4b22-4794-bc5f-de9c23d5e788" providerId="ADAL" clId="{785CF501-CCAB-4154-9856-80A37CBE19C4}" dt="2021-04-27T08:46:25.318" v="0"/>
        <pc:sldMkLst>
          <pc:docMk/>
          <pc:sldMk cId="1545983047" sldId="286"/>
        </pc:sldMkLst>
      </pc:sldChg>
      <pc:sldChg chg="modTransition">
        <pc:chgData name="William Liu" userId="533dbcff-4b22-4794-bc5f-de9c23d5e788" providerId="ADAL" clId="{785CF501-CCAB-4154-9856-80A37CBE19C4}" dt="2021-04-27T08:46:25.318" v="0"/>
        <pc:sldMkLst>
          <pc:docMk/>
          <pc:sldMk cId="3924764875" sldId="287"/>
        </pc:sldMkLst>
      </pc:sldChg>
      <pc:sldChg chg="modTransition">
        <pc:chgData name="William Liu" userId="533dbcff-4b22-4794-bc5f-de9c23d5e788" providerId="ADAL" clId="{785CF501-CCAB-4154-9856-80A37CBE19C4}" dt="2021-04-27T08:46:25.318" v="0"/>
        <pc:sldMkLst>
          <pc:docMk/>
          <pc:sldMk cId="758380073" sldId="288"/>
        </pc:sldMkLst>
      </pc:sldChg>
      <pc:sldChg chg="modTransition">
        <pc:chgData name="William Liu" userId="533dbcff-4b22-4794-bc5f-de9c23d5e788" providerId="ADAL" clId="{785CF501-CCAB-4154-9856-80A37CBE19C4}" dt="2021-04-27T08:46:25.318" v="0"/>
        <pc:sldMkLst>
          <pc:docMk/>
          <pc:sldMk cId="1979460283" sldId="289"/>
        </pc:sldMkLst>
      </pc:sldChg>
      <pc:sldChg chg="modTransition">
        <pc:chgData name="William Liu" userId="533dbcff-4b22-4794-bc5f-de9c23d5e788" providerId="ADAL" clId="{785CF501-CCAB-4154-9856-80A37CBE19C4}" dt="2021-04-27T08:46:25.318" v="0"/>
        <pc:sldMkLst>
          <pc:docMk/>
          <pc:sldMk cId="556354447" sldId="290"/>
        </pc:sldMkLst>
      </pc:sldChg>
      <pc:sldChg chg="modTransition">
        <pc:chgData name="William Liu" userId="533dbcff-4b22-4794-bc5f-de9c23d5e788" providerId="ADAL" clId="{785CF501-CCAB-4154-9856-80A37CBE19C4}" dt="2021-04-27T08:46:25.318" v="0"/>
        <pc:sldMkLst>
          <pc:docMk/>
          <pc:sldMk cId="750452518" sldId="291"/>
        </pc:sldMkLst>
      </pc:sldChg>
      <pc:sldChg chg="modTransition">
        <pc:chgData name="William Liu" userId="533dbcff-4b22-4794-bc5f-de9c23d5e788" providerId="ADAL" clId="{785CF501-CCAB-4154-9856-80A37CBE19C4}" dt="2021-04-27T08:46:25.318" v="0"/>
        <pc:sldMkLst>
          <pc:docMk/>
          <pc:sldMk cId="4233285077" sldId="321"/>
        </pc:sldMkLst>
      </pc:sldChg>
      <pc:sldChg chg="modTransition">
        <pc:chgData name="William Liu" userId="533dbcff-4b22-4794-bc5f-de9c23d5e788" providerId="ADAL" clId="{785CF501-CCAB-4154-9856-80A37CBE19C4}" dt="2021-04-27T08:46:25.318" v="0"/>
        <pc:sldMkLst>
          <pc:docMk/>
          <pc:sldMk cId="3672194141" sldId="322"/>
        </pc:sldMkLst>
      </pc:sldChg>
      <pc:sldChg chg="modTransition">
        <pc:chgData name="William Liu" userId="533dbcff-4b22-4794-bc5f-de9c23d5e788" providerId="ADAL" clId="{785CF501-CCAB-4154-9856-80A37CBE19C4}" dt="2021-04-27T08:46:25.318" v="0"/>
        <pc:sldMkLst>
          <pc:docMk/>
          <pc:sldMk cId="3125047075" sldId="323"/>
        </pc:sldMkLst>
      </pc:sldChg>
      <pc:sldChg chg="modTransition">
        <pc:chgData name="William Liu" userId="533dbcff-4b22-4794-bc5f-de9c23d5e788" providerId="ADAL" clId="{785CF501-CCAB-4154-9856-80A37CBE19C4}" dt="2021-04-27T08:46:25.318" v="0"/>
        <pc:sldMkLst>
          <pc:docMk/>
          <pc:sldMk cId="3123729466" sldId="324"/>
        </pc:sldMkLst>
      </pc:sldChg>
      <pc:sldChg chg="modTransition">
        <pc:chgData name="William Liu" userId="533dbcff-4b22-4794-bc5f-de9c23d5e788" providerId="ADAL" clId="{785CF501-CCAB-4154-9856-80A37CBE19C4}" dt="2021-04-27T08:46:25.318" v="0"/>
        <pc:sldMkLst>
          <pc:docMk/>
          <pc:sldMk cId="1711904573" sldId="325"/>
        </pc:sldMkLst>
      </pc:sldChg>
      <pc:sldChg chg="modTransition">
        <pc:chgData name="William Liu" userId="533dbcff-4b22-4794-bc5f-de9c23d5e788" providerId="ADAL" clId="{785CF501-CCAB-4154-9856-80A37CBE19C4}" dt="2021-04-27T08:46:25.318" v="0"/>
        <pc:sldMkLst>
          <pc:docMk/>
          <pc:sldMk cId="4212985662" sldId="326"/>
        </pc:sldMkLst>
      </pc:sldChg>
      <pc:sldChg chg="modTransition">
        <pc:chgData name="William Liu" userId="533dbcff-4b22-4794-bc5f-de9c23d5e788" providerId="ADAL" clId="{785CF501-CCAB-4154-9856-80A37CBE19C4}" dt="2021-04-27T08:46:25.318" v="0"/>
        <pc:sldMkLst>
          <pc:docMk/>
          <pc:sldMk cId="150080581" sldId="327"/>
        </pc:sldMkLst>
      </pc:sldChg>
      <pc:sldChg chg="delSp add delAnim modAnim">
        <pc:chgData name="William Liu" userId="533dbcff-4b22-4794-bc5f-de9c23d5e788" providerId="ADAL" clId="{785CF501-CCAB-4154-9856-80A37CBE19C4}" dt="2021-04-27T08:48:09.347" v="4"/>
        <pc:sldMkLst>
          <pc:docMk/>
          <pc:sldMk cId="1858656628" sldId="328"/>
        </pc:sldMkLst>
        <pc:spChg chg="del">
          <ac:chgData name="William Liu" userId="533dbcff-4b22-4794-bc5f-de9c23d5e788" providerId="ADAL" clId="{785CF501-CCAB-4154-9856-80A37CBE19C4}" dt="2021-04-27T08:47:59.085" v="3" actId="478"/>
          <ac:spMkLst>
            <pc:docMk/>
            <pc:sldMk cId="1858656628" sldId="328"/>
            <ac:spMk id="5" creationId="{16C6CEFF-4FE5-4C7D-9CB4-C5D64DCFB8FA}"/>
          </ac:spMkLst>
        </pc:spChg>
      </pc:sldChg>
    </pc:docChg>
  </pc:docChgLst>
  <pc:docChgLst>
    <pc:chgData name="William Liu" userId="533dbcff-4b22-4794-bc5f-de9c23d5e788" providerId="ADAL" clId="{2F392367-8A1B-4090-AE13-4AA45EBF1BE1}"/>
    <pc:docChg chg="undo custSel modSld">
      <pc:chgData name="William Liu" userId="533dbcff-4b22-4794-bc5f-de9c23d5e788" providerId="ADAL" clId="{2F392367-8A1B-4090-AE13-4AA45EBF1BE1}" dt="2020-10-25T14:39:30.403" v="98"/>
      <pc:docMkLst>
        <pc:docMk/>
      </pc:docMkLst>
      <pc:sldChg chg="delSp modTransition delAnim modAnim">
        <pc:chgData name="William Liu" userId="533dbcff-4b22-4794-bc5f-de9c23d5e788" providerId="ADAL" clId="{2F392367-8A1B-4090-AE13-4AA45EBF1BE1}" dt="2020-10-25T14:34:36.567" v="14"/>
        <pc:sldMkLst>
          <pc:docMk/>
          <pc:sldMk cId="330547072" sldId="259"/>
        </pc:sldMkLst>
        <pc:picChg chg="del">
          <ac:chgData name="William Liu" userId="533dbcff-4b22-4794-bc5f-de9c23d5e788" providerId="ADAL" clId="{2F392367-8A1B-4090-AE13-4AA45EBF1BE1}" dt="2020-10-25T14:34:33.988" v="13" actId="478"/>
          <ac:picMkLst>
            <pc:docMk/>
            <pc:sldMk cId="330547072" sldId="259"/>
            <ac:picMk id="2" creationId="{B0226730-23FD-4C37-A559-37ABE7EF04AF}"/>
          </ac:picMkLst>
        </pc:picChg>
      </pc:sldChg>
      <pc:sldChg chg="delSp modTransition delAnim modAnim">
        <pc:chgData name="William Liu" userId="533dbcff-4b22-4794-bc5f-de9c23d5e788" providerId="ADAL" clId="{2F392367-8A1B-4090-AE13-4AA45EBF1BE1}" dt="2020-10-25T14:34:42.435" v="16"/>
        <pc:sldMkLst>
          <pc:docMk/>
          <pc:sldMk cId="2396236639" sldId="260"/>
        </pc:sldMkLst>
        <pc:picChg chg="del">
          <ac:chgData name="William Liu" userId="533dbcff-4b22-4794-bc5f-de9c23d5e788" providerId="ADAL" clId="{2F392367-8A1B-4090-AE13-4AA45EBF1BE1}" dt="2020-10-25T14:34:39.735" v="15" actId="478"/>
          <ac:picMkLst>
            <pc:docMk/>
            <pc:sldMk cId="2396236639" sldId="260"/>
            <ac:picMk id="4" creationId="{BA5CE9A5-4E23-4C9A-A104-48BD04AAED13}"/>
          </ac:picMkLst>
        </pc:picChg>
      </pc:sldChg>
      <pc:sldChg chg="delSp modTransition delAnim">
        <pc:chgData name="William Liu" userId="533dbcff-4b22-4794-bc5f-de9c23d5e788" providerId="ADAL" clId="{2F392367-8A1B-4090-AE13-4AA45EBF1BE1}" dt="2020-10-25T14:34:52.583" v="19" actId="478"/>
        <pc:sldMkLst>
          <pc:docMk/>
          <pc:sldMk cId="2658391180" sldId="261"/>
        </pc:sldMkLst>
        <pc:picChg chg="del">
          <ac:chgData name="William Liu" userId="533dbcff-4b22-4794-bc5f-de9c23d5e788" providerId="ADAL" clId="{2F392367-8A1B-4090-AE13-4AA45EBF1BE1}" dt="2020-10-25T14:34:52.583" v="19" actId="478"/>
          <ac:picMkLst>
            <pc:docMk/>
            <pc:sldMk cId="2658391180" sldId="261"/>
            <ac:picMk id="4" creationId="{BF67D703-748B-4A48-A8DD-BEB724A34F11}"/>
          </ac:picMkLst>
        </pc:picChg>
      </pc:sldChg>
      <pc:sldChg chg="delSp modTransition delAnim modAnim">
        <pc:chgData name="William Liu" userId="533dbcff-4b22-4794-bc5f-de9c23d5e788" providerId="ADAL" clId="{2F392367-8A1B-4090-AE13-4AA45EBF1BE1}" dt="2020-10-25T14:34:58.832" v="22"/>
        <pc:sldMkLst>
          <pc:docMk/>
          <pc:sldMk cId="3497944306" sldId="262"/>
        </pc:sldMkLst>
        <pc:spChg chg="del">
          <ac:chgData name="William Liu" userId="533dbcff-4b22-4794-bc5f-de9c23d5e788" providerId="ADAL" clId="{2F392367-8A1B-4090-AE13-4AA45EBF1BE1}" dt="2020-10-25T14:34:57.846" v="21" actId="478"/>
          <ac:spMkLst>
            <pc:docMk/>
            <pc:sldMk cId="3497944306" sldId="262"/>
            <ac:spMk id="5" creationId="{B8BB6CAA-0233-457A-8CC1-8D63225AC29A}"/>
          </ac:spMkLst>
        </pc:spChg>
        <pc:picChg chg="del">
          <ac:chgData name="William Liu" userId="533dbcff-4b22-4794-bc5f-de9c23d5e788" providerId="ADAL" clId="{2F392367-8A1B-4090-AE13-4AA45EBF1BE1}" dt="2020-10-25T14:34:56.493" v="20" actId="478"/>
          <ac:picMkLst>
            <pc:docMk/>
            <pc:sldMk cId="3497944306" sldId="262"/>
            <ac:picMk id="4" creationId="{05FA6EF3-E58D-4B85-8B06-08AD7CA9C83B}"/>
          </ac:picMkLst>
        </pc:picChg>
      </pc:sldChg>
      <pc:sldChg chg="delSp modTransition delAnim modAnim">
        <pc:chgData name="William Liu" userId="533dbcff-4b22-4794-bc5f-de9c23d5e788" providerId="ADAL" clId="{2F392367-8A1B-4090-AE13-4AA45EBF1BE1}" dt="2020-10-25T14:35:05.144" v="24"/>
        <pc:sldMkLst>
          <pc:docMk/>
          <pc:sldMk cId="1639176074" sldId="263"/>
        </pc:sldMkLst>
        <pc:picChg chg="del">
          <ac:chgData name="William Liu" userId="533dbcff-4b22-4794-bc5f-de9c23d5e788" providerId="ADAL" clId="{2F392367-8A1B-4090-AE13-4AA45EBF1BE1}" dt="2020-10-25T14:35:03.142" v="23" actId="478"/>
          <ac:picMkLst>
            <pc:docMk/>
            <pc:sldMk cId="1639176074" sldId="263"/>
            <ac:picMk id="4" creationId="{6BA35389-204C-4613-A488-14ED684C1A3C}"/>
          </ac:picMkLst>
        </pc:picChg>
      </pc:sldChg>
      <pc:sldChg chg="delSp modTransition delAnim modAnim">
        <pc:chgData name="William Liu" userId="533dbcff-4b22-4794-bc5f-de9c23d5e788" providerId="ADAL" clId="{2F392367-8A1B-4090-AE13-4AA45EBF1BE1}" dt="2020-10-25T14:35:12.330" v="26"/>
        <pc:sldMkLst>
          <pc:docMk/>
          <pc:sldMk cId="4063087446" sldId="264"/>
        </pc:sldMkLst>
        <pc:picChg chg="del">
          <ac:chgData name="William Liu" userId="533dbcff-4b22-4794-bc5f-de9c23d5e788" providerId="ADAL" clId="{2F392367-8A1B-4090-AE13-4AA45EBF1BE1}" dt="2020-10-25T14:35:10.323" v="25" actId="478"/>
          <ac:picMkLst>
            <pc:docMk/>
            <pc:sldMk cId="4063087446" sldId="264"/>
            <ac:picMk id="4" creationId="{A6B1CF06-05F3-4CC7-A15E-60E2480B9E5C}"/>
          </ac:picMkLst>
        </pc:picChg>
      </pc:sldChg>
      <pc:sldChg chg="delSp modTransition delAnim modAnim">
        <pc:chgData name="William Liu" userId="533dbcff-4b22-4794-bc5f-de9c23d5e788" providerId="ADAL" clId="{2F392367-8A1B-4090-AE13-4AA45EBF1BE1}" dt="2020-10-25T14:35:18.937" v="29"/>
        <pc:sldMkLst>
          <pc:docMk/>
          <pc:sldMk cId="933012545" sldId="265"/>
        </pc:sldMkLst>
        <pc:spChg chg="del">
          <ac:chgData name="William Liu" userId="533dbcff-4b22-4794-bc5f-de9c23d5e788" providerId="ADAL" clId="{2F392367-8A1B-4090-AE13-4AA45EBF1BE1}" dt="2020-10-25T14:35:15.232" v="27" actId="478"/>
          <ac:spMkLst>
            <pc:docMk/>
            <pc:sldMk cId="933012545" sldId="265"/>
            <ac:spMk id="5" creationId="{16C6CEFF-4FE5-4C7D-9CB4-C5D64DCFB8FA}"/>
          </ac:spMkLst>
        </pc:spChg>
        <pc:picChg chg="del">
          <ac:chgData name="William Liu" userId="533dbcff-4b22-4794-bc5f-de9c23d5e788" providerId="ADAL" clId="{2F392367-8A1B-4090-AE13-4AA45EBF1BE1}" dt="2020-10-25T14:35:16.474" v="28" actId="478"/>
          <ac:picMkLst>
            <pc:docMk/>
            <pc:sldMk cId="933012545" sldId="265"/>
            <ac:picMk id="4" creationId="{303657F7-3F2E-4080-98D8-7C84C06A0E9C}"/>
          </ac:picMkLst>
        </pc:picChg>
      </pc:sldChg>
      <pc:sldChg chg="delSp modTransition delAnim modAnim">
        <pc:chgData name="William Liu" userId="533dbcff-4b22-4794-bc5f-de9c23d5e788" providerId="ADAL" clId="{2F392367-8A1B-4090-AE13-4AA45EBF1BE1}" dt="2020-10-25T14:35:34.059" v="33"/>
        <pc:sldMkLst>
          <pc:docMk/>
          <pc:sldMk cId="4265139284" sldId="268"/>
        </pc:sldMkLst>
        <pc:picChg chg="del">
          <ac:chgData name="William Liu" userId="533dbcff-4b22-4794-bc5f-de9c23d5e788" providerId="ADAL" clId="{2F392367-8A1B-4090-AE13-4AA45EBF1BE1}" dt="2020-10-25T14:35:31.951" v="32" actId="478"/>
          <ac:picMkLst>
            <pc:docMk/>
            <pc:sldMk cId="4265139284" sldId="268"/>
            <ac:picMk id="2" creationId="{2B78FA9C-4510-4708-8280-8C2A5891BC8F}"/>
          </ac:picMkLst>
        </pc:picChg>
      </pc:sldChg>
      <pc:sldChg chg="delSp modTransition delAnim modAnim">
        <pc:chgData name="William Liu" userId="533dbcff-4b22-4794-bc5f-de9c23d5e788" providerId="ADAL" clId="{2F392367-8A1B-4090-AE13-4AA45EBF1BE1}" dt="2020-10-25T14:35:43.976" v="36"/>
        <pc:sldMkLst>
          <pc:docMk/>
          <pc:sldMk cId="2299554005" sldId="269"/>
        </pc:sldMkLst>
        <pc:spChg chg="del">
          <ac:chgData name="William Liu" userId="533dbcff-4b22-4794-bc5f-de9c23d5e788" providerId="ADAL" clId="{2F392367-8A1B-4090-AE13-4AA45EBF1BE1}" dt="2020-10-25T14:35:39.139" v="34" actId="478"/>
          <ac:spMkLst>
            <pc:docMk/>
            <pc:sldMk cId="2299554005" sldId="269"/>
            <ac:spMk id="5" creationId="{97D4C7AD-7CC4-4C21-B3A9-8152A46724F3}"/>
          </ac:spMkLst>
        </pc:spChg>
        <pc:picChg chg="del">
          <ac:chgData name="William Liu" userId="533dbcff-4b22-4794-bc5f-de9c23d5e788" providerId="ADAL" clId="{2F392367-8A1B-4090-AE13-4AA45EBF1BE1}" dt="2020-10-25T14:35:41.544" v="35" actId="478"/>
          <ac:picMkLst>
            <pc:docMk/>
            <pc:sldMk cId="2299554005" sldId="269"/>
            <ac:picMk id="4" creationId="{94054084-76D3-4D0C-8C10-9C11B55E6EB8}"/>
          </ac:picMkLst>
        </pc:picChg>
      </pc:sldChg>
      <pc:sldChg chg="delSp modTransition delAnim">
        <pc:chgData name="William Liu" userId="533dbcff-4b22-4794-bc5f-de9c23d5e788" providerId="ADAL" clId="{2F392367-8A1B-4090-AE13-4AA45EBF1BE1}" dt="2020-10-25T14:35:49.196" v="37" actId="478"/>
        <pc:sldMkLst>
          <pc:docMk/>
          <pc:sldMk cId="3751424683" sldId="270"/>
        </pc:sldMkLst>
        <pc:picChg chg="del">
          <ac:chgData name="William Liu" userId="533dbcff-4b22-4794-bc5f-de9c23d5e788" providerId="ADAL" clId="{2F392367-8A1B-4090-AE13-4AA45EBF1BE1}" dt="2020-10-25T14:35:49.196" v="37" actId="478"/>
          <ac:picMkLst>
            <pc:docMk/>
            <pc:sldMk cId="3751424683" sldId="270"/>
            <ac:picMk id="4" creationId="{55E69D79-772A-4004-A617-896028DD9628}"/>
          </ac:picMkLst>
        </pc:picChg>
      </pc:sldChg>
      <pc:sldChg chg="delSp modTransition delAnim modAnim">
        <pc:chgData name="William Liu" userId="533dbcff-4b22-4794-bc5f-de9c23d5e788" providerId="ADAL" clId="{2F392367-8A1B-4090-AE13-4AA45EBF1BE1}" dt="2020-10-25T14:35:56.073" v="40"/>
        <pc:sldMkLst>
          <pc:docMk/>
          <pc:sldMk cId="531787632" sldId="271"/>
        </pc:sldMkLst>
        <pc:spChg chg="del">
          <ac:chgData name="William Liu" userId="533dbcff-4b22-4794-bc5f-de9c23d5e788" providerId="ADAL" clId="{2F392367-8A1B-4090-AE13-4AA45EBF1BE1}" dt="2020-10-25T14:35:53.357" v="38" actId="478"/>
          <ac:spMkLst>
            <pc:docMk/>
            <pc:sldMk cId="531787632" sldId="271"/>
            <ac:spMk id="6" creationId="{A9D23211-6BC4-469E-9B2F-DC8C8789D775}"/>
          </ac:spMkLst>
        </pc:spChg>
        <pc:picChg chg="del">
          <ac:chgData name="William Liu" userId="533dbcff-4b22-4794-bc5f-de9c23d5e788" providerId="ADAL" clId="{2F392367-8A1B-4090-AE13-4AA45EBF1BE1}" dt="2020-10-25T14:35:54.903" v="39" actId="478"/>
          <ac:picMkLst>
            <pc:docMk/>
            <pc:sldMk cId="531787632" sldId="271"/>
            <ac:picMk id="4" creationId="{8AB2E965-E7E6-4617-804E-290E46E90F1B}"/>
          </ac:picMkLst>
        </pc:picChg>
      </pc:sldChg>
      <pc:sldChg chg="delSp modTransition delAnim modAnim">
        <pc:chgData name="William Liu" userId="533dbcff-4b22-4794-bc5f-de9c23d5e788" providerId="ADAL" clId="{2F392367-8A1B-4090-AE13-4AA45EBF1BE1}" dt="2020-10-25T14:36:02.870" v="42"/>
        <pc:sldMkLst>
          <pc:docMk/>
          <pc:sldMk cId="1922842320" sldId="272"/>
        </pc:sldMkLst>
        <pc:picChg chg="del">
          <ac:chgData name="William Liu" userId="533dbcff-4b22-4794-bc5f-de9c23d5e788" providerId="ADAL" clId="{2F392367-8A1B-4090-AE13-4AA45EBF1BE1}" dt="2020-10-25T14:35:59.354" v="41" actId="478"/>
          <ac:picMkLst>
            <pc:docMk/>
            <pc:sldMk cId="1922842320" sldId="272"/>
            <ac:picMk id="8" creationId="{3960B586-FC80-4E90-BC9E-386D2B4BF0C1}"/>
          </ac:picMkLst>
        </pc:picChg>
      </pc:sldChg>
      <pc:sldChg chg="delSp modTransition delAnim modAnim">
        <pc:chgData name="William Liu" userId="533dbcff-4b22-4794-bc5f-de9c23d5e788" providerId="ADAL" clId="{2F392367-8A1B-4090-AE13-4AA45EBF1BE1}" dt="2020-10-25T14:36:08.650" v="44"/>
        <pc:sldMkLst>
          <pc:docMk/>
          <pc:sldMk cId="2123453328" sldId="273"/>
        </pc:sldMkLst>
        <pc:picChg chg="del">
          <ac:chgData name="William Liu" userId="533dbcff-4b22-4794-bc5f-de9c23d5e788" providerId="ADAL" clId="{2F392367-8A1B-4090-AE13-4AA45EBF1BE1}" dt="2020-10-25T14:36:06.992" v="43" actId="478"/>
          <ac:picMkLst>
            <pc:docMk/>
            <pc:sldMk cId="2123453328" sldId="273"/>
            <ac:picMk id="4" creationId="{7C325F96-EEA0-49E3-9402-959375AE4761}"/>
          </ac:picMkLst>
        </pc:picChg>
      </pc:sldChg>
      <pc:sldChg chg="delSp modTransition delAnim modAnim">
        <pc:chgData name="William Liu" userId="533dbcff-4b22-4794-bc5f-de9c23d5e788" providerId="ADAL" clId="{2F392367-8A1B-4090-AE13-4AA45EBF1BE1}" dt="2020-10-25T14:36:16.984" v="47"/>
        <pc:sldMkLst>
          <pc:docMk/>
          <pc:sldMk cId="2604679433" sldId="274"/>
        </pc:sldMkLst>
        <pc:spChg chg="del">
          <ac:chgData name="William Liu" userId="533dbcff-4b22-4794-bc5f-de9c23d5e788" providerId="ADAL" clId="{2F392367-8A1B-4090-AE13-4AA45EBF1BE1}" dt="2020-10-25T14:36:13.174" v="45" actId="478"/>
          <ac:spMkLst>
            <pc:docMk/>
            <pc:sldMk cId="2604679433" sldId="274"/>
            <ac:spMk id="6" creationId="{6126F92C-A4D7-41A3-AB1C-EB8E03B376B3}"/>
          </ac:spMkLst>
        </pc:spChg>
        <pc:picChg chg="del">
          <ac:chgData name="William Liu" userId="533dbcff-4b22-4794-bc5f-de9c23d5e788" providerId="ADAL" clId="{2F392367-8A1B-4090-AE13-4AA45EBF1BE1}" dt="2020-10-25T14:36:15.673" v="46" actId="478"/>
          <ac:picMkLst>
            <pc:docMk/>
            <pc:sldMk cId="2604679433" sldId="274"/>
            <ac:picMk id="4" creationId="{2C2FF753-BF1A-4C6F-9988-CB305AFBCB87}"/>
          </ac:picMkLst>
        </pc:picChg>
      </pc:sldChg>
      <pc:sldChg chg="delSp modTransition delAnim modAnim">
        <pc:chgData name="William Liu" userId="533dbcff-4b22-4794-bc5f-de9c23d5e788" providerId="ADAL" clId="{2F392367-8A1B-4090-AE13-4AA45EBF1BE1}" dt="2020-10-25T14:36:21.356" v="49"/>
        <pc:sldMkLst>
          <pc:docMk/>
          <pc:sldMk cId="719750114" sldId="275"/>
        </pc:sldMkLst>
        <pc:picChg chg="del">
          <ac:chgData name="William Liu" userId="533dbcff-4b22-4794-bc5f-de9c23d5e788" providerId="ADAL" clId="{2F392367-8A1B-4090-AE13-4AA45EBF1BE1}" dt="2020-10-25T14:36:20.344" v="48" actId="478"/>
          <ac:picMkLst>
            <pc:docMk/>
            <pc:sldMk cId="719750114" sldId="275"/>
            <ac:picMk id="4" creationId="{2B920067-60F3-45E3-9008-5E331DECF5F9}"/>
          </ac:picMkLst>
        </pc:picChg>
      </pc:sldChg>
      <pc:sldChg chg="delSp modTransition delAnim modAnim">
        <pc:chgData name="William Liu" userId="533dbcff-4b22-4794-bc5f-de9c23d5e788" providerId="ADAL" clId="{2F392367-8A1B-4090-AE13-4AA45EBF1BE1}" dt="2020-10-25T14:36:27.752" v="52" actId="478"/>
        <pc:sldMkLst>
          <pc:docMk/>
          <pc:sldMk cId="1409639658" sldId="276"/>
        </pc:sldMkLst>
        <pc:spChg chg="del">
          <ac:chgData name="William Liu" userId="533dbcff-4b22-4794-bc5f-de9c23d5e788" providerId="ADAL" clId="{2F392367-8A1B-4090-AE13-4AA45EBF1BE1}" dt="2020-10-25T14:36:24.226" v="50" actId="478"/>
          <ac:spMkLst>
            <pc:docMk/>
            <pc:sldMk cId="1409639658" sldId="276"/>
            <ac:spMk id="5" creationId="{A96D32E4-7127-4E70-A783-FCE15DFFA44D}"/>
          </ac:spMkLst>
        </pc:spChg>
        <pc:picChg chg="del">
          <ac:chgData name="William Liu" userId="533dbcff-4b22-4794-bc5f-de9c23d5e788" providerId="ADAL" clId="{2F392367-8A1B-4090-AE13-4AA45EBF1BE1}" dt="2020-10-25T14:36:27.752" v="52" actId="478"/>
          <ac:picMkLst>
            <pc:docMk/>
            <pc:sldMk cId="1409639658" sldId="276"/>
            <ac:picMk id="4" creationId="{B6F1F578-9F17-49DE-83D8-0DF71DED19B3}"/>
          </ac:picMkLst>
        </pc:picChg>
      </pc:sldChg>
      <pc:sldChg chg="delSp modTransition delAnim">
        <pc:chgData name="William Liu" userId="533dbcff-4b22-4794-bc5f-de9c23d5e788" providerId="ADAL" clId="{2F392367-8A1B-4090-AE13-4AA45EBF1BE1}" dt="2020-10-25T14:36:31.868" v="53" actId="478"/>
        <pc:sldMkLst>
          <pc:docMk/>
          <pc:sldMk cId="2845163486" sldId="277"/>
        </pc:sldMkLst>
        <pc:picChg chg="del">
          <ac:chgData name="William Liu" userId="533dbcff-4b22-4794-bc5f-de9c23d5e788" providerId="ADAL" clId="{2F392367-8A1B-4090-AE13-4AA45EBF1BE1}" dt="2020-10-25T14:36:31.868" v="53" actId="478"/>
          <ac:picMkLst>
            <pc:docMk/>
            <pc:sldMk cId="2845163486" sldId="277"/>
            <ac:picMk id="7" creationId="{7D60580A-4C24-4C79-8084-EDED7A8273B2}"/>
          </ac:picMkLst>
        </pc:picChg>
      </pc:sldChg>
      <pc:sldChg chg="delSp modTransition delAnim modAnim">
        <pc:chgData name="William Liu" userId="533dbcff-4b22-4794-bc5f-de9c23d5e788" providerId="ADAL" clId="{2F392367-8A1B-4090-AE13-4AA45EBF1BE1}" dt="2020-10-25T14:36:36.921" v="55"/>
        <pc:sldMkLst>
          <pc:docMk/>
          <pc:sldMk cId="4020449314" sldId="278"/>
        </pc:sldMkLst>
        <pc:picChg chg="del">
          <ac:chgData name="William Liu" userId="533dbcff-4b22-4794-bc5f-de9c23d5e788" providerId="ADAL" clId="{2F392367-8A1B-4090-AE13-4AA45EBF1BE1}" dt="2020-10-25T14:36:34.559" v="54" actId="478"/>
          <ac:picMkLst>
            <pc:docMk/>
            <pc:sldMk cId="4020449314" sldId="278"/>
            <ac:picMk id="4" creationId="{A5FB3745-ECEC-4517-9DE2-ED3868B90CDB}"/>
          </ac:picMkLst>
        </pc:picChg>
      </pc:sldChg>
      <pc:sldChg chg="delSp modTransition delAnim modAnim">
        <pc:chgData name="William Liu" userId="533dbcff-4b22-4794-bc5f-de9c23d5e788" providerId="ADAL" clId="{2F392367-8A1B-4090-AE13-4AA45EBF1BE1}" dt="2020-10-25T14:36:43.665" v="57"/>
        <pc:sldMkLst>
          <pc:docMk/>
          <pc:sldMk cId="1608425815" sldId="279"/>
        </pc:sldMkLst>
        <pc:picChg chg="del">
          <ac:chgData name="William Liu" userId="533dbcff-4b22-4794-bc5f-de9c23d5e788" providerId="ADAL" clId="{2F392367-8A1B-4090-AE13-4AA45EBF1BE1}" dt="2020-10-25T14:36:41.650" v="56" actId="478"/>
          <ac:picMkLst>
            <pc:docMk/>
            <pc:sldMk cId="1608425815" sldId="279"/>
            <ac:picMk id="4" creationId="{78750B62-3655-47D4-82D7-6BB3CEF4F0C3}"/>
          </ac:picMkLst>
        </pc:picChg>
      </pc:sldChg>
      <pc:sldChg chg="delSp modTransition delAnim modAnim">
        <pc:chgData name="William Liu" userId="533dbcff-4b22-4794-bc5f-de9c23d5e788" providerId="ADAL" clId="{2F392367-8A1B-4090-AE13-4AA45EBF1BE1}" dt="2020-10-25T14:36:48.193" v="59"/>
        <pc:sldMkLst>
          <pc:docMk/>
          <pc:sldMk cId="774376422" sldId="280"/>
        </pc:sldMkLst>
        <pc:picChg chg="del">
          <ac:chgData name="William Liu" userId="533dbcff-4b22-4794-bc5f-de9c23d5e788" providerId="ADAL" clId="{2F392367-8A1B-4090-AE13-4AA45EBF1BE1}" dt="2020-10-25T14:36:46.860" v="58" actId="478"/>
          <ac:picMkLst>
            <pc:docMk/>
            <pc:sldMk cId="774376422" sldId="280"/>
            <ac:picMk id="4" creationId="{2DDFBEE5-5848-462F-B10D-0D138C377A0D}"/>
          </ac:picMkLst>
        </pc:picChg>
      </pc:sldChg>
      <pc:sldChg chg="delSp modTransition delAnim modAnim">
        <pc:chgData name="William Liu" userId="533dbcff-4b22-4794-bc5f-de9c23d5e788" providerId="ADAL" clId="{2F392367-8A1B-4090-AE13-4AA45EBF1BE1}" dt="2020-10-25T14:36:55.001" v="62"/>
        <pc:sldMkLst>
          <pc:docMk/>
          <pc:sldMk cId="10357840" sldId="281"/>
        </pc:sldMkLst>
        <pc:spChg chg="del">
          <ac:chgData name="William Liu" userId="533dbcff-4b22-4794-bc5f-de9c23d5e788" providerId="ADAL" clId="{2F392367-8A1B-4090-AE13-4AA45EBF1BE1}" dt="2020-10-25T14:36:51.219" v="60" actId="478"/>
          <ac:spMkLst>
            <pc:docMk/>
            <pc:sldMk cId="10357840" sldId="281"/>
            <ac:spMk id="5" creationId="{8D287CE0-CA2C-4BD3-9828-DEAF66AD44A5}"/>
          </ac:spMkLst>
        </pc:spChg>
        <pc:picChg chg="del">
          <ac:chgData name="William Liu" userId="533dbcff-4b22-4794-bc5f-de9c23d5e788" providerId="ADAL" clId="{2F392367-8A1B-4090-AE13-4AA45EBF1BE1}" dt="2020-10-25T14:36:52.362" v="61" actId="478"/>
          <ac:picMkLst>
            <pc:docMk/>
            <pc:sldMk cId="10357840" sldId="281"/>
            <ac:picMk id="4" creationId="{4CD510D9-0CD5-401B-B392-DD9A2642955E}"/>
          </ac:picMkLst>
        </pc:picChg>
      </pc:sldChg>
      <pc:sldChg chg="delSp modTransition delAnim modAnim">
        <pc:chgData name="William Liu" userId="533dbcff-4b22-4794-bc5f-de9c23d5e788" providerId="ADAL" clId="{2F392367-8A1B-4090-AE13-4AA45EBF1BE1}" dt="2020-10-25T14:36:59.793" v="64"/>
        <pc:sldMkLst>
          <pc:docMk/>
          <pc:sldMk cId="3886960995" sldId="282"/>
        </pc:sldMkLst>
        <pc:picChg chg="del">
          <ac:chgData name="William Liu" userId="533dbcff-4b22-4794-bc5f-de9c23d5e788" providerId="ADAL" clId="{2F392367-8A1B-4090-AE13-4AA45EBF1BE1}" dt="2020-10-25T14:36:58.512" v="63" actId="478"/>
          <ac:picMkLst>
            <pc:docMk/>
            <pc:sldMk cId="3886960995" sldId="282"/>
            <ac:picMk id="4" creationId="{0649CA0E-69B1-41D1-A089-D8E89293FED7}"/>
          </ac:picMkLst>
        </pc:picChg>
      </pc:sldChg>
      <pc:sldChg chg="delSp modTransition delAnim modAnim">
        <pc:chgData name="William Liu" userId="533dbcff-4b22-4794-bc5f-de9c23d5e788" providerId="ADAL" clId="{2F392367-8A1B-4090-AE13-4AA45EBF1BE1}" dt="2020-10-25T14:37:07.218" v="66"/>
        <pc:sldMkLst>
          <pc:docMk/>
          <pc:sldMk cId="3754796019" sldId="283"/>
        </pc:sldMkLst>
        <pc:picChg chg="del">
          <ac:chgData name="William Liu" userId="533dbcff-4b22-4794-bc5f-de9c23d5e788" providerId="ADAL" clId="{2F392367-8A1B-4090-AE13-4AA45EBF1BE1}" dt="2020-10-25T14:37:04.579" v="65" actId="478"/>
          <ac:picMkLst>
            <pc:docMk/>
            <pc:sldMk cId="3754796019" sldId="283"/>
            <ac:picMk id="4" creationId="{0E7DC442-0D66-411E-913A-60365B98F4B7}"/>
          </ac:picMkLst>
        </pc:picChg>
      </pc:sldChg>
      <pc:sldChg chg="delSp modTransition delAnim modAnim">
        <pc:chgData name="William Liu" userId="533dbcff-4b22-4794-bc5f-de9c23d5e788" providerId="ADAL" clId="{2F392367-8A1B-4090-AE13-4AA45EBF1BE1}" dt="2020-10-25T14:37:18.203" v="69"/>
        <pc:sldMkLst>
          <pc:docMk/>
          <pc:sldMk cId="3229429900" sldId="284"/>
        </pc:sldMkLst>
        <pc:spChg chg="del">
          <ac:chgData name="William Liu" userId="533dbcff-4b22-4794-bc5f-de9c23d5e788" providerId="ADAL" clId="{2F392367-8A1B-4090-AE13-4AA45EBF1BE1}" dt="2020-10-25T14:37:10.789" v="67" actId="478"/>
          <ac:spMkLst>
            <pc:docMk/>
            <pc:sldMk cId="3229429900" sldId="284"/>
            <ac:spMk id="7" creationId="{488664CA-BDF6-4F65-9A65-95B5872944B9}"/>
          </ac:spMkLst>
        </pc:spChg>
        <pc:picChg chg="del">
          <ac:chgData name="William Liu" userId="533dbcff-4b22-4794-bc5f-de9c23d5e788" providerId="ADAL" clId="{2F392367-8A1B-4090-AE13-4AA45EBF1BE1}" dt="2020-10-25T14:37:12.339" v="68" actId="478"/>
          <ac:picMkLst>
            <pc:docMk/>
            <pc:sldMk cId="3229429900" sldId="284"/>
            <ac:picMk id="6" creationId="{51329BC0-9B5D-4FFA-B1B6-E965F6746E39}"/>
          </ac:picMkLst>
        </pc:picChg>
      </pc:sldChg>
      <pc:sldChg chg="delSp modTransition delAnim modAnim">
        <pc:chgData name="William Liu" userId="533dbcff-4b22-4794-bc5f-de9c23d5e788" providerId="ADAL" clId="{2F392367-8A1B-4090-AE13-4AA45EBF1BE1}" dt="2020-10-25T14:37:27.840" v="71"/>
        <pc:sldMkLst>
          <pc:docMk/>
          <pc:sldMk cId="3697668995" sldId="285"/>
        </pc:sldMkLst>
        <pc:picChg chg="del">
          <ac:chgData name="William Liu" userId="533dbcff-4b22-4794-bc5f-de9c23d5e788" providerId="ADAL" clId="{2F392367-8A1B-4090-AE13-4AA45EBF1BE1}" dt="2020-10-25T14:37:26.419" v="70" actId="478"/>
          <ac:picMkLst>
            <pc:docMk/>
            <pc:sldMk cId="3697668995" sldId="285"/>
            <ac:picMk id="4" creationId="{2F425A2C-D068-432F-AA99-9E27B752FF61}"/>
          </ac:picMkLst>
        </pc:picChg>
      </pc:sldChg>
      <pc:sldChg chg="delSp modTransition delAnim modAnim">
        <pc:chgData name="William Liu" userId="533dbcff-4b22-4794-bc5f-de9c23d5e788" providerId="ADAL" clId="{2F392367-8A1B-4090-AE13-4AA45EBF1BE1}" dt="2020-10-25T14:37:31.945" v="73"/>
        <pc:sldMkLst>
          <pc:docMk/>
          <pc:sldMk cId="1545983047" sldId="286"/>
        </pc:sldMkLst>
        <pc:picChg chg="del">
          <ac:chgData name="William Liu" userId="533dbcff-4b22-4794-bc5f-de9c23d5e788" providerId="ADAL" clId="{2F392367-8A1B-4090-AE13-4AA45EBF1BE1}" dt="2020-10-25T14:37:30.623" v="72" actId="478"/>
          <ac:picMkLst>
            <pc:docMk/>
            <pc:sldMk cId="1545983047" sldId="286"/>
            <ac:picMk id="4" creationId="{69857CA8-5DEE-4C71-881C-53B033681DEA}"/>
          </ac:picMkLst>
        </pc:picChg>
      </pc:sldChg>
      <pc:sldChg chg="delSp modTransition delAnim modAnim">
        <pc:chgData name="William Liu" userId="533dbcff-4b22-4794-bc5f-de9c23d5e788" providerId="ADAL" clId="{2F392367-8A1B-4090-AE13-4AA45EBF1BE1}" dt="2020-10-25T14:37:38.137" v="76"/>
        <pc:sldMkLst>
          <pc:docMk/>
          <pc:sldMk cId="3924764875" sldId="287"/>
        </pc:sldMkLst>
        <pc:spChg chg="del">
          <ac:chgData name="William Liu" userId="533dbcff-4b22-4794-bc5f-de9c23d5e788" providerId="ADAL" clId="{2F392367-8A1B-4090-AE13-4AA45EBF1BE1}" dt="2020-10-25T14:37:34.847" v="74" actId="478"/>
          <ac:spMkLst>
            <pc:docMk/>
            <pc:sldMk cId="3924764875" sldId="287"/>
            <ac:spMk id="5" creationId="{EF13ED1E-ED82-495E-A29F-235FFF269D49}"/>
          </ac:spMkLst>
        </pc:spChg>
        <pc:picChg chg="del">
          <ac:chgData name="William Liu" userId="533dbcff-4b22-4794-bc5f-de9c23d5e788" providerId="ADAL" clId="{2F392367-8A1B-4090-AE13-4AA45EBF1BE1}" dt="2020-10-25T14:37:36.092" v="75" actId="478"/>
          <ac:picMkLst>
            <pc:docMk/>
            <pc:sldMk cId="3924764875" sldId="287"/>
            <ac:picMk id="4" creationId="{294E7596-7B64-4AB1-BF04-5447C56D3844}"/>
          </ac:picMkLst>
        </pc:picChg>
      </pc:sldChg>
      <pc:sldChg chg="delSp modSp modTransition delAnim modAnim">
        <pc:chgData name="William Liu" userId="533dbcff-4b22-4794-bc5f-de9c23d5e788" providerId="ADAL" clId="{2F392367-8A1B-4090-AE13-4AA45EBF1BE1}" dt="2020-10-25T14:38:15.563" v="87" actId="403"/>
        <pc:sldMkLst>
          <pc:docMk/>
          <pc:sldMk cId="758380073" sldId="288"/>
        </pc:sldMkLst>
        <pc:spChg chg="mod">
          <ac:chgData name="William Liu" userId="533dbcff-4b22-4794-bc5f-de9c23d5e788" providerId="ADAL" clId="{2F392367-8A1B-4090-AE13-4AA45EBF1BE1}" dt="2020-10-25T14:38:15.563" v="87" actId="403"/>
          <ac:spMkLst>
            <pc:docMk/>
            <pc:sldMk cId="758380073" sldId="288"/>
            <ac:spMk id="2" creationId="{40A6C52C-5DFD-4D7C-9817-E173CC11F721}"/>
          </ac:spMkLst>
        </pc:spChg>
        <pc:spChg chg="del">
          <ac:chgData name="William Liu" userId="533dbcff-4b22-4794-bc5f-de9c23d5e788" providerId="ADAL" clId="{2F392367-8A1B-4090-AE13-4AA45EBF1BE1}" dt="2020-10-25T14:37:42.983" v="78" actId="478"/>
          <ac:spMkLst>
            <pc:docMk/>
            <pc:sldMk cId="758380073" sldId="288"/>
            <ac:spMk id="6" creationId="{C9CA1E21-F46E-4691-A06F-24ACF9B82EAB}"/>
          </ac:spMkLst>
        </pc:spChg>
        <pc:picChg chg="del">
          <ac:chgData name="William Liu" userId="533dbcff-4b22-4794-bc5f-de9c23d5e788" providerId="ADAL" clId="{2F392367-8A1B-4090-AE13-4AA45EBF1BE1}" dt="2020-10-25T14:37:41.757" v="77" actId="478"/>
          <ac:picMkLst>
            <pc:docMk/>
            <pc:sldMk cId="758380073" sldId="288"/>
            <ac:picMk id="5" creationId="{83FB7ADE-A701-4BA3-82F9-6C18D3039D58}"/>
          </ac:picMkLst>
        </pc:picChg>
      </pc:sldChg>
      <pc:sldChg chg="delSp modSp modTransition delAnim modAnim">
        <pc:chgData name="William Liu" userId="533dbcff-4b22-4794-bc5f-de9c23d5e788" providerId="ADAL" clId="{2F392367-8A1B-4090-AE13-4AA45EBF1BE1}" dt="2020-10-25T14:38:06.710" v="86" actId="403"/>
        <pc:sldMkLst>
          <pc:docMk/>
          <pc:sldMk cId="1979460283" sldId="289"/>
        </pc:sldMkLst>
        <pc:spChg chg="mod">
          <ac:chgData name="William Liu" userId="533dbcff-4b22-4794-bc5f-de9c23d5e788" providerId="ADAL" clId="{2F392367-8A1B-4090-AE13-4AA45EBF1BE1}" dt="2020-10-25T14:38:06.710" v="86" actId="403"/>
          <ac:spMkLst>
            <pc:docMk/>
            <pc:sldMk cId="1979460283" sldId="289"/>
            <ac:spMk id="2" creationId="{0D448017-5673-424B-9737-2E354504594F}"/>
          </ac:spMkLst>
        </pc:spChg>
        <pc:spChg chg="del">
          <ac:chgData name="William Liu" userId="533dbcff-4b22-4794-bc5f-de9c23d5e788" providerId="ADAL" clId="{2F392367-8A1B-4090-AE13-4AA45EBF1BE1}" dt="2020-10-25T14:37:49.377" v="80" actId="478"/>
          <ac:spMkLst>
            <pc:docMk/>
            <pc:sldMk cId="1979460283" sldId="289"/>
            <ac:spMk id="5" creationId="{A306D53D-DECB-4B0A-8F17-9B4A14D4C4D8}"/>
          </ac:spMkLst>
        </pc:spChg>
        <pc:picChg chg="del">
          <ac:chgData name="William Liu" userId="533dbcff-4b22-4794-bc5f-de9c23d5e788" providerId="ADAL" clId="{2F392367-8A1B-4090-AE13-4AA45EBF1BE1}" dt="2020-10-25T14:37:50.736" v="81" actId="478"/>
          <ac:picMkLst>
            <pc:docMk/>
            <pc:sldMk cId="1979460283" sldId="289"/>
            <ac:picMk id="4" creationId="{5E137DE5-A4BC-4A8B-8995-341CA073AA10}"/>
          </ac:picMkLst>
        </pc:picChg>
      </pc:sldChg>
      <pc:sldChg chg="delSp modTransition delAnim modAnim">
        <pc:chgData name="William Liu" userId="533dbcff-4b22-4794-bc5f-de9c23d5e788" providerId="ADAL" clId="{2F392367-8A1B-4090-AE13-4AA45EBF1BE1}" dt="2020-10-25T14:37:59.209" v="85"/>
        <pc:sldMkLst>
          <pc:docMk/>
          <pc:sldMk cId="556354447" sldId="290"/>
        </pc:sldMkLst>
        <pc:spChg chg="del">
          <ac:chgData name="William Liu" userId="533dbcff-4b22-4794-bc5f-de9c23d5e788" providerId="ADAL" clId="{2F392367-8A1B-4090-AE13-4AA45EBF1BE1}" dt="2020-10-25T14:37:55.391" v="83" actId="478"/>
          <ac:spMkLst>
            <pc:docMk/>
            <pc:sldMk cId="556354447" sldId="290"/>
            <ac:spMk id="6" creationId="{41A77648-33C8-483A-88BC-ECE634352CBC}"/>
          </ac:spMkLst>
        </pc:spChg>
        <pc:picChg chg="del">
          <ac:chgData name="William Liu" userId="533dbcff-4b22-4794-bc5f-de9c23d5e788" providerId="ADAL" clId="{2F392367-8A1B-4090-AE13-4AA45EBF1BE1}" dt="2020-10-25T14:37:56.982" v="84" actId="478"/>
          <ac:picMkLst>
            <pc:docMk/>
            <pc:sldMk cId="556354447" sldId="290"/>
            <ac:picMk id="4" creationId="{9714AD0D-6B2D-4027-9002-624B074ADDBF}"/>
          </ac:picMkLst>
        </pc:picChg>
      </pc:sldChg>
      <pc:sldChg chg="delSp modTransition delAnim modAnim">
        <pc:chgData name="William Liu" userId="533dbcff-4b22-4794-bc5f-de9c23d5e788" providerId="ADAL" clId="{2F392367-8A1B-4090-AE13-4AA45EBF1BE1}" dt="2020-10-25T14:38:36.090" v="89"/>
        <pc:sldMkLst>
          <pc:docMk/>
          <pc:sldMk cId="750452518" sldId="291"/>
        </pc:sldMkLst>
        <pc:picChg chg="del">
          <ac:chgData name="William Liu" userId="533dbcff-4b22-4794-bc5f-de9c23d5e788" providerId="ADAL" clId="{2F392367-8A1B-4090-AE13-4AA45EBF1BE1}" dt="2020-10-25T14:38:34.417" v="88" actId="478"/>
          <ac:picMkLst>
            <pc:docMk/>
            <pc:sldMk cId="750452518" sldId="291"/>
            <ac:picMk id="4" creationId="{78A7089B-40DB-4246-8FAA-E219B9D3E600}"/>
          </ac:picMkLst>
        </pc:picChg>
      </pc:sldChg>
      <pc:sldChg chg="delSp modTransition delAnim modAnim">
        <pc:chgData name="William Liu" userId="533dbcff-4b22-4794-bc5f-de9c23d5e788" providerId="ADAL" clId="{2F392367-8A1B-4090-AE13-4AA45EBF1BE1}" dt="2020-10-25T14:38:44.405" v="92"/>
        <pc:sldMkLst>
          <pc:docMk/>
          <pc:sldMk cId="4233285077" sldId="321"/>
        </pc:sldMkLst>
        <pc:spChg chg="del">
          <ac:chgData name="William Liu" userId="533dbcff-4b22-4794-bc5f-de9c23d5e788" providerId="ADAL" clId="{2F392367-8A1B-4090-AE13-4AA45EBF1BE1}" dt="2020-10-25T14:38:43.288" v="91" actId="478"/>
          <ac:spMkLst>
            <pc:docMk/>
            <pc:sldMk cId="4233285077" sldId="321"/>
            <ac:spMk id="5" creationId="{C08D1C0E-1BDD-4068-ADAC-FE524BBC2DFF}"/>
          </ac:spMkLst>
        </pc:spChg>
        <pc:picChg chg="del">
          <ac:chgData name="William Liu" userId="533dbcff-4b22-4794-bc5f-de9c23d5e788" providerId="ADAL" clId="{2F392367-8A1B-4090-AE13-4AA45EBF1BE1}" dt="2020-10-25T14:38:42.290" v="90" actId="478"/>
          <ac:picMkLst>
            <pc:docMk/>
            <pc:sldMk cId="4233285077" sldId="321"/>
            <ac:picMk id="4" creationId="{5F6B775D-6F69-4DA2-BFFF-4A7327A34640}"/>
          </ac:picMkLst>
        </pc:picChg>
      </pc:sldChg>
      <pc:sldChg chg="addSp delSp modSp modTransition delAnim">
        <pc:chgData name="William Liu" userId="533dbcff-4b22-4794-bc5f-de9c23d5e788" providerId="ADAL" clId="{2F392367-8A1B-4090-AE13-4AA45EBF1BE1}" dt="2020-10-25T14:38:53.866" v="97" actId="478"/>
        <pc:sldMkLst>
          <pc:docMk/>
          <pc:sldMk cId="3672194141" sldId="322"/>
        </pc:sldMkLst>
        <pc:spChg chg="add del">
          <ac:chgData name="William Liu" userId="533dbcff-4b22-4794-bc5f-de9c23d5e788" providerId="ADAL" clId="{2F392367-8A1B-4090-AE13-4AA45EBF1BE1}" dt="2020-10-25T14:38:50.344" v="95" actId="478"/>
          <ac:spMkLst>
            <pc:docMk/>
            <pc:sldMk cId="3672194141" sldId="322"/>
            <ac:spMk id="3" creationId="{C30A6801-C7B2-4142-B05D-14014C4EF7B8}"/>
          </ac:spMkLst>
        </pc:spChg>
        <pc:spChg chg="del">
          <ac:chgData name="William Liu" userId="533dbcff-4b22-4794-bc5f-de9c23d5e788" providerId="ADAL" clId="{2F392367-8A1B-4090-AE13-4AA45EBF1BE1}" dt="2020-10-25T14:38:52.366" v="96" actId="478"/>
          <ac:spMkLst>
            <pc:docMk/>
            <pc:sldMk cId="3672194141" sldId="322"/>
            <ac:spMk id="5" creationId="{0C9C9340-50E9-4E92-8852-38D095A8E387}"/>
          </ac:spMkLst>
        </pc:spChg>
        <pc:spChg chg="add del mod">
          <ac:chgData name="William Liu" userId="533dbcff-4b22-4794-bc5f-de9c23d5e788" providerId="ADAL" clId="{2F392367-8A1B-4090-AE13-4AA45EBF1BE1}" dt="2020-10-25T14:38:50.344" v="95" actId="478"/>
          <ac:spMkLst>
            <pc:docMk/>
            <pc:sldMk cId="3672194141" sldId="322"/>
            <ac:spMk id="7" creationId="{9BF126C5-44AA-4A09-A3D0-496410555E85}"/>
          </ac:spMkLst>
        </pc:spChg>
        <pc:picChg chg="del">
          <ac:chgData name="William Liu" userId="533dbcff-4b22-4794-bc5f-de9c23d5e788" providerId="ADAL" clId="{2F392367-8A1B-4090-AE13-4AA45EBF1BE1}" dt="2020-10-25T14:38:53.866" v="97" actId="478"/>
          <ac:picMkLst>
            <pc:docMk/>
            <pc:sldMk cId="3672194141" sldId="322"/>
            <ac:picMk id="4" creationId="{3EFC5382-EAAB-4258-9E6D-65390D5601D1}"/>
          </ac:picMkLst>
        </pc:picChg>
      </pc:sldChg>
      <pc:sldChg chg="modTransition">
        <pc:chgData name="William Liu" userId="533dbcff-4b22-4794-bc5f-de9c23d5e788" providerId="ADAL" clId="{2F392367-8A1B-4090-AE13-4AA45EBF1BE1}" dt="2020-10-25T14:34:21.341" v="10"/>
        <pc:sldMkLst>
          <pc:docMk/>
          <pc:sldMk cId="3125047075" sldId="323"/>
        </pc:sldMkLst>
      </pc:sldChg>
      <pc:sldChg chg="delSp modTransition delAnim modAnim">
        <pc:chgData name="William Liu" userId="533dbcff-4b22-4794-bc5f-de9c23d5e788" providerId="ADAL" clId="{2F392367-8A1B-4090-AE13-4AA45EBF1BE1}" dt="2020-10-25T14:35:26.763" v="31"/>
        <pc:sldMkLst>
          <pc:docMk/>
          <pc:sldMk cId="3123729466" sldId="324"/>
        </pc:sldMkLst>
        <pc:picChg chg="del">
          <ac:chgData name="William Liu" userId="533dbcff-4b22-4794-bc5f-de9c23d5e788" providerId="ADAL" clId="{2F392367-8A1B-4090-AE13-4AA45EBF1BE1}" dt="2020-10-25T14:35:23.514" v="30" actId="478"/>
          <ac:picMkLst>
            <pc:docMk/>
            <pc:sldMk cId="3123729466" sldId="324"/>
            <ac:picMk id="4" creationId="{FDAF848E-F3BF-4CE1-8D54-669FD0E5C1CC}"/>
          </ac:picMkLst>
        </pc:picChg>
      </pc:sldChg>
      <pc:sldChg chg="delSp modTransition delAnim modAnim">
        <pc:chgData name="William Liu" userId="533dbcff-4b22-4794-bc5f-de9c23d5e788" providerId="ADAL" clId="{2F392367-8A1B-4090-AE13-4AA45EBF1BE1}" dt="2020-10-25T14:34:31.031" v="12"/>
        <pc:sldMkLst>
          <pc:docMk/>
          <pc:sldMk cId="1711904573" sldId="325"/>
        </pc:sldMkLst>
        <pc:picChg chg="del">
          <ac:chgData name="William Liu" userId="533dbcff-4b22-4794-bc5f-de9c23d5e788" providerId="ADAL" clId="{2F392367-8A1B-4090-AE13-4AA45EBF1BE1}" dt="2020-10-25T14:34:29.359" v="11" actId="478"/>
          <ac:picMkLst>
            <pc:docMk/>
            <pc:sldMk cId="1711904573" sldId="325"/>
            <ac:picMk id="4" creationId="{BC8EBB3B-86EB-4339-BA30-AC3496F5DF2E}"/>
          </ac:picMkLst>
        </pc:picChg>
      </pc:sldChg>
      <pc:sldChg chg="delSp modTransition delAnim">
        <pc:chgData name="William Liu" userId="533dbcff-4b22-4794-bc5f-de9c23d5e788" providerId="ADAL" clId="{2F392367-8A1B-4090-AE13-4AA45EBF1BE1}" dt="2020-10-25T14:34:47.041" v="18" actId="478"/>
        <pc:sldMkLst>
          <pc:docMk/>
          <pc:sldMk cId="4212985662" sldId="326"/>
        </pc:sldMkLst>
        <pc:spChg chg="del">
          <ac:chgData name="William Liu" userId="533dbcff-4b22-4794-bc5f-de9c23d5e788" providerId="ADAL" clId="{2F392367-8A1B-4090-AE13-4AA45EBF1BE1}" dt="2020-10-25T14:34:45.609" v="17" actId="478"/>
          <ac:spMkLst>
            <pc:docMk/>
            <pc:sldMk cId="4212985662" sldId="326"/>
            <ac:spMk id="5" creationId="{17332808-EE6A-4432-AA09-BD2595CB5386}"/>
          </ac:spMkLst>
        </pc:spChg>
        <pc:picChg chg="del">
          <ac:chgData name="William Liu" userId="533dbcff-4b22-4794-bc5f-de9c23d5e788" providerId="ADAL" clId="{2F392367-8A1B-4090-AE13-4AA45EBF1BE1}" dt="2020-10-25T14:34:47.041" v="18" actId="478"/>
          <ac:picMkLst>
            <pc:docMk/>
            <pc:sldMk cId="4212985662" sldId="326"/>
            <ac:picMk id="4" creationId="{92625B8F-B507-4C26-9BEA-BC532F03A8B5}"/>
          </ac:picMkLst>
        </pc:picChg>
      </pc:sldChg>
      <pc:sldChg chg="delSp modSp modTransition delAnim">
        <pc:chgData name="William Liu" userId="533dbcff-4b22-4794-bc5f-de9c23d5e788" providerId="ADAL" clId="{2F392367-8A1B-4090-AE13-4AA45EBF1BE1}" dt="2020-10-25T14:39:30.403" v="98"/>
        <pc:sldMkLst>
          <pc:docMk/>
          <pc:sldMk cId="150080581" sldId="327"/>
        </pc:sldMkLst>
        <pc:spChg chg="del">
          <ac:chgData name="William Liu" userId="533dbcff-4b22-4794-bc5f-de9c23d5e788" providerId="ADAL" clId="{2F392367-8A1B-4090-AE13-4AA45EBF1BE1}" dt="2020-10-25T14:33:58.277" v="0" actId="478"/>
          <ac:spMkLst>
            <pc:docMk/>
            <pc:sldMk cId="150080581" sldId="327"/>
            <ac:spMk id="8" creationId="{EA9633AA-71CE-4463-A8BC-DE09C81D0230}"/>
          </ac:spMkLst>
        </pc:spChg>
        <pc:spChg chg="mod">
          <ac:chgData name="William Liu" userId="533dbcff-4b22-4794-bc5f-de9c23d5e788" providerId="ADAL" clId="{2F392367-8A1B-4090-AE13-4AA45EBF1BE1}" dt="2020-10-25T14:39:30.403" v="98"/>
          <ac:spMkLst>
            <pc:docMk/>
            <pc:sldMk cId="150080581" sldId="327"/>
            <ac:spMk id="12" creationId="{77A49A10-994A-445F-9D74-1C152D01F154}"/>
          </ac:spMkLst>
        </pc:spChg>
        <pc:picChg chg="del">
          <ac:chgData name="William Liu" userId="533dbcff-4b22-4794-bc5f-de9c23d5e788" providerId="ADAL" clId="{2F392367-8A1B-4090-AE13-4AA45EBF1BE1}" dt="2020-10-25T14:34:00.239" v="1" actId="478"/>
          <ac:picMkLst>
            <pc:docMk/>
            <pc:sldMk cId="150080581" sldId="327"/>
            <ac:picMk id="9" creationId="{56E322DF-2C02-4BE6-910E-97845804AFBC}"/>
          </ac:picMkLst>
        </pc:picChg>
      </pc:sldChg>
    </pc:docChg>
  </pc:docChgLst>
  <pc:docChgLst>
    <pc:chgData name="William Liu" userId="533dbcff-4b22-4794-bc5f-de9c23d5e788" providerId="ADAL" clId="{CAD1CA19-79E6-4BD9-838C-6C5642984263}"/>
    <pc:docChg chg="modSld">
      <pc:chgData name="William Liu" userId="533dbcff-4b22-4794-bc5f-de9c23d5e788" providerId="ADAL" clId="{CAD1CA19-79E6-4BD9-838C-6C5642984263}" dt="2022-07-12T13:03:00.144" v="3" actId="20577"/>
      <pc:docMkLst>
        <pc:docMk/>
      </pc:docMkLst>
      <pc:sldChg chg="modSp mod">
        <pc:chgData name="William Liu" userId="533dbcff-4b22-4794-bc5f-de9c23d5e788" providerId="ADAL" clId="{CAD1CA19-79E6-4BD9-838C-6C5642984263}" dt="2022-07-12T13:03:00.144" v="3" actId="20577"/>
        <pc:sldMkLst>
          <pc:docMk/>
          <pc:sldMk cId="1858656628" sldId="328"/>
        </pc:sldMkLst>
        <pc:spChg chg="mod">
          <ac:chgData name="William Liu" userId="533dbcff-4b22-4794-bc5f-de9c23d5e788" providerId="ADAL" clId="{CAD1CA19-79E6-4BD9-838C-6C5642984263}" dt="2022-07-12T13:03:00.144" v="3" actId="20577"/>
          <ac:spMkLst>
            <pc:docMk/>
            <pc:sldMk cId="1858656628" sldId="328"/>
            <ac:spMk id="2" creationId="{386B4B13-CD2A-4B02-A361-345EC0F1C2D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EFEB540-7318-45B6-8F03-0B31C7CBBA1E}" type="datetimeFigureOut">
              <a:rPr lang="en-GB" smtClean="0"/>
              <a:pPr/>
              <a:t>12/07/2022</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EC577A9-A59F-44AA-841E-E772E59F8324}"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[Audio transcription]</a:t>
            </a:r>
          </a:p>
          <a:p>
            <a:endParaRPr lang="en-GB" dirty="0"/>
          </a:p>
          <a:p>
            <a:r>
              <a:rPr lang="en-GB" dirty="0">
                <a:cs typeface="Calibri"/>
              </a:rPr>
              <a:t>Welcome to the Appraiser skills module of the new appraiser training in Scotland.</a:t>
            </a:r>
            <a:endParaRPr lang="en-GB" dirty="0"/>
          </a:p>
        </p:txBody>
      </p:sp>
      <p:sp>
        <p:nvSpPr>
          <p:cNvPr id="4" name="Slide Number Placeholder 3"/>
          <p:cNvSpPr>
            <a:spLocks noGrp="1"/>
          </p:cNvSpPr>
          <p:nvPr>
            <p:ph type="sldNum" sz="quarter" idx="5"/>
          </p:nvPr>
        </p:nvSpPr>
        <p:spPr/>
        <p:txBody>
          <a:bodyPr/>
          <a:lstStyle/>
          <a:p>
            <a:fld id="{E60B97B9-F672-49F7-94EF-585C7801BB49}" type="slidenum">
              <a:rPr lang="en-GB" smtClean="0"/>
              <a:pPr/>
              <a:t>1</a:t>
            </a:fld>
            <a:endParaRPr lang="en-GB"/>
          </a:p>
        </p:txBody>
      </p:sp>
    </p:spTree>
    <p:extLst>
      <p:ext uri="{BB962C8B-B14F-4D97-AF65-F5344CB8AC3E}">
        <p14:creationId xmlns:p14="http://schemas.microsoft.com/office/powerpoint/2010/main" val="23903207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GB" dirty="0"/>
              <a:t>[Audio transcription]</a:t>
            </a:r>
            <a:endParaRPr lang="en-US"/>
          </a:p>
          <a:p>
            <a:endParaRPr lang="en-GB" dirty="0"/>
          </a:p>
          <a:p>
            <a:r>
              <a:rPr lang="en-GB" dirty="0"/>
              <a:t>Review the video of the simulated appraisal discussion.</a:t>
            </a:r>
          </a:p>
          <a:p>
            <a:endParaRPr lang="en-GB" dirty="0"/>
          </a:p>
          <a:p>
            <a:r>
              <a:rPr lang="en-GB" dirty="0"/>
              <a:t>Use these questions to consider what this video demonstrates. What do you feel works well? What could be improved?</a:t>
            </a:r>
            <a:endParaRPr lang="en-GB" dirty="0">
              <a:cs typeface="Calibri"/>
            </a:endParaRPr>
          </a:p>
          <a:p>
            <a:endParaRPr lang="en-GB" dirty="0">
              <a:cs typeface="Calibri"/>
            </a:endParaRPr>
          </a:p>
          <a:p>
            <a:r>
              <a:rPr lang="en-GB" dirty="0">
                <a:cs typeface="Calibri"/>
              </a:rPr>
              <a:t>Use your workbook or other means to record your thoughts in preparation for the workshop sessions.</a:t>
            </a:r>
          </a:p>
        </p:txBody>
      </p:sp>
      <p:sp>
        <p:nvSpPr>
          <p:cNvPr id="4" name="Slide Number Placeholder 3"/>
          <p:cNvSpPr>
            <a:spLocks noGrp="1"/>
          </p:cNvSpPr>
          <p:nvPr>
            <p:ph type="sldNum" sz="quarter" idx="10"/>
          </p:nvPr>
        </p:nvSpPr>
        <p:spPr/>
        <p:txBody>
          <a:bodyPr/>
          <a:lstStyle/>
          <a:p>
            <a:fld id="{03F1FF1D-7995-4E65-826C-4AE9513AC872}" type="slidenum">
              <a:rPr lang="en-GB" smtClean="0"/>
              <a:pPr/>
              <a:t>10</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GB" dirty="0"/>
              <a:t>[Audio transcription]</a:t>
            </a:r>
            <a:endParaRPr lang="en-US" dirty="0"/>
          </a:p>
          <a:p>
            <a:endParaRPr lang="en-GB" dirty="0"/>
          </a:p>
          <a:p>
            <a:r>
              <a:rPr lang="en-GB" dirty="0"/>
              <a:t>How successful your appraisees are with their learning can be attributed to how challenging the learning is, and what level of support they have. A high level challenge with high level support provides the best learning environment.  </a:t>
            </a:r>
            <a:r>
              <a:rPr lang="en-GB" dirty="0">
                <a:cs typeface="Calibri"/>
              </a:rPr>
              <a:t>This will also help you consider how best to challenge your appraisee in the appraisal discussion while giving them a high level of support. </a:t>
            </a:r>
          </a:p>
          <a:p>
            <a:endParaRPr lang="en-GB" dirty="0">
              <a:cs typeface="Calibri"/>
            </a:endParaRPr>
          </a:p>
          <a:p>
            <a:r>
              <a:rPr lang="en-GB" dirty="0">
                <a:cs typeface="Calibri"/>
              </a:rPr>
              <a:t>What can you do to help them get the most out of their appraisal?</a:t>
            </a:r>
          </a:p>
        </p:txBody>
      </p:sp>
      <p:sp>
        <p:nvSpPr>
          <p:cNvPr id="4" name="Slide Number Placeholder 3"/>
          <p:cNvSpPr>
            <a:spLocks noGrp="1"/>
          </p:cNvSpPr>
          <p:nvPr>
            <p:ph type="sldNum" sz="quarter" idx="10"/>
          </p:nvPr>
        </p:nvSpPr>
        <p:spPr/>
        <p:txBody>
          <a:bodyPr/>
          <a:lstStyle/>
          <a:p>
            <a:fld id="{03F1FF1D-7995-4E65-826C-4AE9513AC872}" type="slidenum">
              <a:rPr lang="en-GB" smtClean="0"/>
              <a:pPr/>
              <a:t>11</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GB" dirty="0"/>
              <a:t>[Audio transcription]</a:t>
            </a:r>
            <a:endParaRPr lang="en-US" dirty="0"/>
          </a:p>
          <a:p>
            <a:endParaRPr lang="en-GB" dirty="0"/>
          </a:p>
          <a:p>
            <a:r>
              <a:rPr lang="en-GB" dirty="0"/>
              <a:t>When you challenge your appraisee, be mindful not to stretch them too far.</a:t>
            </a:r>
          </a:p>
          <a:p>
            <a:endParaRPr lang="en-GB" dirty="0"/>
          </a:p>
          <a:p>
            <a:r>
              <a:rPr lang="en-GB" dirty="0"/>
              <a:t>Don’t pull them into the panic zone, but equally don’t leave them in the comfort zone.</a:t>
            </a:r>
            <a:r>
              <a:rPr lang="en-GB" dirty="0">
                <a:cs typeface="Calibri"/>
              </a:rPr>
              <a:t>  </a:t>
            </a:r>
            <a:r>
              <a:rPr lang="en-GB" dirty="0"/>
              <a:t>Stretch them, make them think and reflect.</a:t>
            </a:r>
          </a:p>
          <a:p>
            <a:endParaRPr lang="en-GB" dirty="0">
              <a:cs typeface="Calibri"/>
            </a:endParaRPr>
          </a:p>
          <a:p>
            <a:r>
              <a:rPr lang="en-GB" dirty="0">
                <a:cs typeface="Calibri"/>
              </a:rPr>
              <a:t>Be mindful that appraisees will be different and what may work well for one person may not at all work for someone else. Spend the time to get a feel for the person at the start of your first appraisal with them.</a:t>
            </a:r>
          </a:p>
        </p:txBody>
      </p:sp>
      <p:sp>
        <p:nvSpPr>
          <p:cNvPr id="4" name="Slide Number Placeholder 3"/>
          <p:cNvSpPr>
            <a:spLocks noGrp="1"/>
          </p:cNvSpPr>
          <p:nvPr>
            <p:ph type="sldNum" sz="quarter" idx="10"/>
          </p:nvPr>
        </p:nvSpPr>
        <p:spPr/>
        <p:txBody>
          <a:bodyPr/>
          <a:lstStyle/>
          <a:p>
            <a:fld id="{03F1FF1D-7995-4E65-826C-4AE9513AC872}" type="slidenum">
              <a:rPr lang="en-GB" smtClean="0"/>
              <a:pPr/>
              <a:t>12</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GB" dirty="0">
                <a:cs typeface="Calibri"/>
              </a:rPr>
              <a:t>[Audio transcription]</a:t>
            </a:r>
          </a:p>
          <a:p>
            <a:endParaRPr lang="en-GB" dirty="0">
              <a:cs typeface="Calibri"/>
            </a:endParaRPr>
          </a:p>
          <a:p>
            <a:r>
              <a:rPr lang="en-GB" dirty="0">
                <a:cs typeface="Calibri"/>
              </a:rPr>
              <a:t>You want to build up trust with the appraisee and show them that you understand where they are coming from and what is important to them. This will build the platform for a safe exploration of any issues they want to discuss – or that you need to bring up with them based on the supporting information they have submitted to you. This can then lead to the discussion of the goals they want to set for themselves and what actions they are going to take towards that, setting the scene for the PDP going forward.</a:t>
            </a:r>
          </a:p>
        </p:txBody>
      </p:sp>
      <p:sp>
        <p:nvSpPr>
          <p:cNvPr id="4" name="Slide Number Placeholder 3"/>
          <p:cNvSpPr>
            <a:spLocks noGrp="1"/>
          </p:cNvSpPr>
          <p:nvPr>
            <p:ph type="sldNum" sz="quarter" idx="10"/>
          </p:nvPr>
        </p:nvSpPr>
        <p:spPr/>
        <p:txBody>
          <a:bodyPr/>
          <a:lstStyle/>
          <a:p>
            <a:fld id="{03F1FF1D-7995-4E65-826C-4AE9513AC872}" type="slidenum">
              <a:rPr lang="en-GB" smtClean="0"/>
              <a:pPr/>
              <a:t>13</a:t>
            </a:fld>
            <a:endParaRPr lang="en-GB"/>
          </a:p>
        </p:txBody>
      </p:sp>
    </p:spTree>
    <p:extLst>
      <p:ext uri="{BB962C8B-B14F-4D97-AF65-F5344CB8AC3E}">
        <p14:creationId xmlns:p14="http://schemas.microsoft.com/office/powerpoint/2010/main" val="24066239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GB" dirty="0">
                <a:cs typeface="Calibri"/>
              </a:rPr>
              <a:t>[Audio transcription]</a:t>
            </a:r>
          </a:p>
          <a:p>
            <a:endParaRPr lang="en-GB" dirty="0">
              <a:cs typeface="Calibri"/>
            </a:endParaRPr>
          </a:p>
          <a:p>
            <a:r>
              <a:rPr lang="en-GB" dirty="0">
                <a:cs typeface="Calibri"/>
              </a:rPr>
              <a:t>Now let us look at what judgement means in a medical appraisal context.</a:t>
            </a:r>
          </a:p>
        </p:txBody>
      </p:sp>
      <p:sp>
        <p:nvSpPr>
          <p:cNvPr id="4" name="Slide Number Placeholder 3"/>
          <p:cNvSpPr>
            <a:spLocks noGrp="1"/>
          </p:cNvSpPr>
          <p:nvPr>
            <p:ph type="sldNum" sz="quarter" idx="10"/>
          </p:nvPr>
        </p:nvSpPr>
        <p:spPr/>
        <p:txBody>
          <a:bodyPr/>
          <a:lstStyle/>
          <a:p>
            <a:fld id="{03F1FF1D-7995-4E65-826C-4AE9513AC872}" type="slidenum">
              <a:rPr lang="en-GB" smtClean="0"/>
              <a:pPr/>
              <a:t>14</a:t>
            </a:fld>
            <a:endParaRPr lang="en-GB"/>
          </a:p>
        </p:txBody>
      </p:sp>
    </p:spTree>
    <p:extLst>
      <p:ext uri="{BB962C8B-B14F-4D97-AF65-F5344CB8AC3E}">
        <p14:creationId xmlns:p14="http://schemas.microsoft.com/office/powerpoint/2010/main" val="24255793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[Audio transcription]</a:t>
            </a:r>
          </a:p>
          <a:p>
            <a:endParaRPr lang="en-US" dirty="0">
              <a:cs typeface="Calibri"/>
            </a:endParaRPr>
          </a:p>
          <a:p>
            <a:r>
              <a:rPr lang="en-US" dirty="0">
                <a:cs typeface="Calibri"/>
              </a:rPr>
              <a:t>As an appraiser you are considering if the supporting information is appropriate and sufficient as discussed in the module on this topic. The discussion you have with the appraisee reflecting on this forms the basis of your summary and you would either confirm that you feel they are on track for revalidation or include any issues you have discussed with them as part of the Form 4 summary.</a:t>
            </a:r>
            <a:endParaRPr lang="en-US" dirty="0"/>
          </a:p>
        </p:txBody>
      </p:sp>
      <p:sp>
        <p:nvSpPr>
          <p:cNvPr id="4" name="Slide Number Placeholder 3"/>
          <p:cNvSpPr>
            <a:spLocks noGrp="1"/>
          </p:cNvSpPr>
          <p:nvPr>
            <p:ph type="sldNum" sz="quarter" idx="5"/>
          </p:nvPr>
        </p:nvSpPr>
        <p:spPr/>
        <p:txBody>
          <a:bodyPr/>
          <a:lstStyle/>
          <a:p>
            <a:fld id="{CEC577A9-A59F-44AA-841E-E772E59F8324}" type="slidenum">
              <a:rPr lang="en-GB" smtClean="0"/>
              <a:pPr/>
              <a:t>15</a:t>
            </a:fld>
            <a:endParaRPr lang="en-GB"/>
          </a:p>
        </p:txBody>
      </p:sp>
    </p:spTree>
    <p:extLst>
      <p:ext uri="{BB962C8B-B14F-4D97-AF65-F5344CB8AC3E}">
        <p14:creationId xmlns:p14="http://schemas.microsoft.com/office/powerpoint/2010/main" val="13120069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spcBef>
                <a:spcPct val="0"/>
              </a:spcBef>
              <a:defRPr/>
            </a:pPr>
            <a:r>
              <a:rPr lang="en-GB" dirty="0"/>
              <a:t>[Audio transcription]</a:t>
            </a:r>
            <a:endParaRPr lang="en-US" dirty="0"/>
          </a:p>
          <a:p>
            <a:pPr>
              <a:spcBef>
                <a:spcPct val="0"/>
              </a:spcBef>
              <a:defRPr/>
            </a:pPr>
            <a:endParaRPr lang="en-GB" dirty="0"/>
          </a:p>
          <a:p>
            <a:pPr>
              <a:spcBef>
                <a:spcPct val="0"/>
              </a:spcBef>
              <a:defRPr/>
            </a:pPr>
            <a:r>
              <a:rPr lang="en-GB" dirty="0"/>
              <a:t>Professional judgement is a decision-making process about whether there is a cause for concern or action. The</a:t>
            </a:r>
            <a:r>
              <a:rPr lang="en-GB" baseline="0" dirty="0"/>
              <a:t> ability to use this</a:t>
            </a:r>
            <a:r>
              <a:rPr lang="en-GB" dirty="0"/>
              <a:t> professional judgement derives from expertise in the field, self-awareness and calibration of decision making. It is about being able to deal with uncertainty and being comfortable with when to ask for help. It is not about pass/fail or guilty/not guilty. Appraisers are not judges! It is best thought of as being like the clinical judgements that doctors are used to making every day. </a:t>
            </a:r>
          </a:p>
          <a:p>
            <a:pPr>
              <a:spcBef>
                <a:spcPct val="0"/>
              </a:spcBef>
              <a:defRPr/>
            </a:pPr>
            <a:endParaRPr lang="en-GB" dirty="0"/>
          </a:p>
          <a:p>
            <a:pPr>
              <a:spcBef>
                <a:spcPct val="0"/>
              </a:spcBef>
              <a:defRPr/>
            </a:pPr>
            <a:r>
              <a:rPr lang="en-GB" dirty="0"/>
              <a:t>You are making a judgement on the information provided, not on the person.</a:t>
            </a:r>
            <a:endParaRPr lang="en-US" dirty="0">
              <a:cs typeface="Calibri"/>
            </a:endParaRPr>
          </a:p>
          <a:p>
            <a:pPr marL="171450" indent="-171450" fontAlgn="auto">
              <a:spcBef>
                <a:spcPct val="0"/>
              </a:spcBef>
              <a:spcAft>
                <a:spcPts val="0"/>
              </a:spcAft>
              <a:buFont typeface="Arial" pitchFamily="34" charset="0"/>
              <a:buChar char="•"/>
              <a:defRPr/>
            </a:pPr>
            <a:endParaRPr lang="en-GB" dirty="0"/>
          </a:p>
          <a:p>
            <a:pPr fontAlgn="auto">
              <a:spcAft>
                <a:spcPts val="0"/>
              </a:spcAft>
              <a:defRPr/>
            </a:pPr>
            <a:endParaRPr lang="en-GB" dirty="0"/>
          </a:p>
        </p:txBody>
      </p:sp>
      <p:sp>
        <p:nvSpPr>
          <p:cNvPr id="4" name="Slide Number Placeholder 3"/>
          <p:cNvSpPr>
            <a:spLocks noGrp="1"/>
          </p:cNvSpPr>
          <p:nvPr>
            <p:ph type="sldNum" sz="quarter" idx="5"/>
          </p:nvPr>
        </p:nvSpPr>
        <p:spPr/>
        <p:txBody>
          <a:bodyPr/>
          <a:lstStyle/>
          <a:p>
            <a:fld id="{03F1FF1D-7995-4E65-826C-4AE9513AC872}" type="slidenum">
              <a:rPr lang="en-GB" smtClean="0"/>
              <a:pPr/>
              <a:t>16</a:t>
            </a:fld>
            <a:endParaRPr lang="en-GB"/>
          </a:p>
        </p:txBody>
      </p:sp>
    </p:spTree>
    <p:extLst>
      <p:ext uri="{BB962C8B-B14F-4D97-AF65-F5344CB8AC3E}">
        <p14:creationId xmlns:p14="http://schemas.microsoft.com/office/powerpoint/2010/main" val="21491098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spcBef>
                <a:spcPct val="0"/>
              </a:spcBef>
              <a:defRPr/>
            </a:pPr>
            <a:r>
              <a:rPr lang="en-GB" dirty="0"/>
              <a:t>[Audio transcription]</a:t>
            </a:r>
            <a:endParaRPr lang="en-US" dirty="0"/>
          </a:p>
          <a:p>
            <a:pPr>
              <a:spcBef>
                <a:spcPct val="0"/>
              </a:spcBef>
              <a:defRPr/>
            </a:pPr>
            <a:endParaRPr lang="en-GB" dirty="0"/>
          </a:p>
          <a:p>
            <a:pPr>
              <a:spcBef>
                <a:spcPct val="0"/>
              </a:spcBef>
              <a:defRPr/>
            </a:pPr>
            <a:r>
              <a:rPr lang="en-GB" dirty="0"/>
              <a:t>Depending on your previous experience</a:t>
            </a:r>
            <a:r>
              <a:rPr lang="en-GB" baseline="0" dirty="0"/>
              <a:t> </a:t>
            </a:r>
            <a:r>
              <a:rPr lang="en-GB" dirty="0"/>
              <a:t>you </a:t>
            </a:r>
            <a:r>
              <a:rPr lang="en-GB" baseline="0" dirty="0"/>
              <a:t>will have </a:t>
            </a:r>
            <a:r>
              <a:rPr lang="en-GB" dirty="0"/>
              <a:t>specific learning</a:t>
            </a:r>
            <a:r>
              <a:rPr lang="en-GB" baseline="0" dirty="0"/>
              <a:t> needs</a:t>
            </a:r>
            <a:r>
              <a:rPr lang="en-GB" dirty="0"/>
              <a:t> and be familiar with other areas already.  The important competence of professional judgement makes explicit some decisions that appraisers have to make - about engagement, covering the whole scope of practice, the appropriateness of the supporting information and progress towards revalidation.</a:t>
            </a:r>
          </a:p>
          <a:p>
            <a:pPr>
              <a:spcBef>
                <a:spcPct val="0"/>
              </a:spcBef>
              <a:defRPr/>
            </a:pPr>
            <a:endParaRPr lang="en-GB" dirty="0">
              <a:cs typeface="Calibri"/>
            </a:endParaRPr>
          </a:p>
          <a:p>
            <a:pPr>
              <a:spcBef>
                <a:spcPct val="0"/>
              </a:spcBef>
              <a:defRPr/>
            </a:pPr>
            <a:r>
              <a:rPr lang="en-GB" dirty="0"/>
              <a:t>Raising a concern will be a trigger for the Responsible Officer to find out more, triangulate with other sources of information</a:t>
            </a:r>
            <a:r>
              <a:rPr lang="en-GB" baseline="0" dirty="0"/>
              <a:t> and possibly take further action</a:t>
            </a:r>
            <a:r>
              <a:rPr lang="en-GB" dirty="0"/>
              <a:t>.  The sign-off statement that a doctor is on track for revalidation provides a focus for the decision-making processes.</a:t>
            </a:r>
          </a:p>
          <a:p>
            <a:pPr>
              <a:spcBef>
                <a:spcPct val="0"/>
              </a:spcBef>
              <a:defRPr/>
            </a:pPr>
            <a:endParaRPr lang="en-GB" dirty="0">
              <a:cs typeface="Calibri"/>
            </a:endParaRPr>
          </a:p>
          <a:p>
            <a:pPr>
              <a:spcBef>
                <a:spcPct val="0"/>
              </a:spcBef>
              <a:defRPr/>
            </a:pPr>
            <a:r>
              <a:rPr lang="en-GB" dirty="0"/>
              <a:t>The calibration</a:t>
            </a:r>
            <a:r>
              <a:rPr lang="en-GB" baseline="0" dirty="0"/>
              <a:t> of professional judgements with other appraisers is a key skill that </a:t>
            </a:r>
            <a:r>
              <a:rPr lang="en-GB" dirty="0"/>
              <a:t>benefits from regular</a:t>
            </a:r>
            <a:r>
              <a:rPr lang="en-GB" baseline="0" dirty="0"/>
              <a:t> updating</a:t>
            </a:r>
            <a:r>
              <a:rPr lang="en-GB" dirty="0"/>
              <a:t>. Many local areas will have regular appraiser meetings that include this. There are also refresher courses available nationally that give calibration opportunities for appraisers.</a:t>
            </a:r>
            <a:endParaRPr lang="en-GB" dirty="0">
              <a:cs typeface="Calibri"/>
            </a:endParaRPr>
          </a:p>
          <a:p>
            <a:endParaRPr lang="en-GB" dirty="0"/>
          </a:p>
        </p:txBody>
      </p:sp>
      <p:sp>
        <p:nvSpPr>
          <p:cNvPr id="4" name="Slide Number Placeholder 3"/>
          <p:cNvSpPr>
            <a:spLocks noGrp="1"/>
          </p:cNvSpPr>
          <p:nvPr>
            <p:ph type="sldNum" sz="quarter" idx="5"/>
          </p:nvPr>
        </p:nvSpPr>
        <p:spPr/>
        <p:txBody>
          <a:bodyPr/>
          <a:lstStyle/>
          <a:p>
            <a:fld id="{03F1FF1D-7995-4E65-826C-4AE9513AC872}" type="slidenum">
              <a:rPr lang="en-GB" smtClean="0"/>
              <a:pPr/>
              <a:t>17</a:t>
            </a:fld>
            <a:endParaRPr lang="en-GB"/>
          </a:p>
        </p:txBody>
      </p:sp>
    </p:spTree>
    <p:extLst>
      <p:ext uri="{BB962C8B-B14F-4D97-AF65-F5344CB8AC3E}">
        <p14:creationId xmlns:p14="http://schemas.microsoft.com/office/powerpoint/2010/main" val="4111624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defRPr/>
            </a:pPr>
            <a:r>
              <a:rPr lang="en-GB" dirty="0"/>
              <a:t>[Audio transcription]</a:t>
            </a:r>
          </a:p>
          <a:p>
            <a:pPr>
              <a:defRPr/>
            </a:pPr>
            <a:endParaRPr lang="en-GB" dirty="0"/>
          </a:p>
          <a:p>
            <a:pPr>
              <a:defRPr/>
            </a:pPr>
            <a:r>
              <a:rPr lang="en-GB" dirty="0"/>
              <a:t>You will have a view where you are currently at in these areas. The training is designed to give you a good grounding for taking up the appraiser role. You are not on your own as soon as you have completed the training. Make use of the experience of fellow appraiser in your area and the Appraisal Leads.</a:t>
            </a:r>
          </a:p>
          <a:p>
            <a:pPr>
              <a:defRPr/>
            </a:pPr>
            <a:endParaRPr lang="en-GB" dirty="0"/>
          </a:p>
          <a:p>
            <a:pPr>
              <a:defRPr/>
            </a:pPr>
            <a:r>
              <a:rPr lang="en-GB" dirty="0"/>
              <a:t>You will also continue to be supported by the national team.</a:t>
            </a:r>
            <a:endParaRPr lang="en-GB" dirty="0">
              <a:cs typeface="Calibri"/>
            </a:endParaRPr>
          </a:p>
        </p:txBody>
      </p:sp>
      <p:sp>
        <p:nvSpPr>
          <p:cNvPr id="4" name="Slide Number Placeholder 3"/>
          <p:cNvSpPr>
            <a:spLocks noGrp="1"/>
          </p:cNvSpPr>
          <p:nvPr>
            <p:ph type="sldNum" sz="quarter" idx="5"/>
          </p:nvPr>
        </p:nvSpPr>
        <p:spPr/>
        <p:txBody>
          <a:bodyPr/>
          <a:lstStyle/>
          <a:p>
            <a:fld id="{03F1FF1D-7995-4E65-826C-4AE9513AC872}" type="slidenum">
              <a:rPr lang="en-GB" smtClean="0"/>
              <a:pPr/>
              <a:t>18</a:t>
            </a:fld>
            <a:endParaRPr lang="en-GB"/>
          </a:p>
        </p:txBody>
      </p:sp>
    </p:spTree>
    <p:extLst>
      <p:ext uri="{BB962C8B-B14F-4D97-AF65-F5344CB8AC3E}">
        <p14:creationId xmlns:p14="http://schemas.microsoft.com/office/powerpoint/2010/main" val="8565110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spcBef>
                <a:spcPct val="0"/>
              </a:spcBef>
            </a:pPr>
            <a:r>
              <a:rPr lang="en-GB" dirty="0"/>
              <a:t>[Audio transcription]</a:t>
            </a:r>
            <a:endParaRPr lang="en-US" dirty="0"/>
          </a:p>
          <a:p>
            <a:pPr>
              <a:spcBef>
                <a:spcPct val="0"/>
              </a:spcBef>
            </a:pPr>
            <a:endParaRPr lang="en-GB" dirty="0"/>
          </a:p>
          <a:p>
            <a:pPr>
              <a:spcBef>
                <a:spcPct val="0"/>
              </a:spcBef>
            </a:pPr>
            <a:r>
              <a:rPr lang="en-GB" dirty="0"/>
              <a:t>Good doctors who are trying hard to engage should find the appraisal a reassuring and useful process. They should not be “bruised” by a process that makes them feel inadequate when there are no serious concerns. Instead they should be empowered to make positive changes for the benefit of themselves and their patients.</a:t>
            </a:r>
          </a:p>
          <a:p>
            <a:pPr>
              <a:spcBef>
                <a:spcPct val="0"/>
              </a:spcBef>
            </a:pPr>
            <a:endParaRPr lang="en-US" dirty="0">
              <a:cs typeface="Calibri"/>
            </a:endParaRPr>
          </a:p>
          <a:p>
            <a:pPr>
              <a:spcBef>
                <a:spcPct val="0"/>
              </a:spcBef>
            </a:pPr>
            <a:r>
              <a:rPr lang="en-GB" dirty="0"/>
              <a:t>The portfolio of supporting</a:t>
            </a:r>
            <a:r>
              <a:rPr lang="en-GB" baseline="0" dirty="0"/>
              <a:t> information must not take excessive time and effort to collect.</a:t>
            </a:r>
          </a:p>
          <a:p>
            <a:pPr>
              <a:spcBef>
                <a:spcPct val="0"/>
              </a:spcBef>
            </a:pPr>
            <a:endParaRPr lang="en-GB" dirty="0">
              <a:cs typeface="Calibri"/>
            </a:endParaRPr>
          </a:p>
          <a:p>
            <a:pPr>
              <a:spcBef>
                <a:spcPct val="0"/>
              </a:spcBef>
            </a:pPr>
            <a:r>
              <a:rPr lang="en-GB" dirty="0"/>
              <a:t>Appraisers have a lot of skills but should not become the doctor’s GP/doctor, or ongoing mentor – the role of appraisal is to move doctors on to finding appropriate ongoing support if it is needed. Protecting appraisers is also important.</a:t>
            </a:r>
          </a:p>
          <a:p>
            <a:pPr>
              <a:spcBef>
                <a:spcPct val="0"/>
              </a:spcBef>
            </a:pPr>
            <a:endParaRPr lang="en-GB" dirty="0">
              <a:cs typeface="Calibri"/>
            </a:endParaRPr>
          </a:p>
          <a:p>
            <a:pPr>
              <a:spcBef>
                <a:spcPct val="0"/>
              </a:spcBef>
            </a:pPr>
            <a:r>
              <a:rPr lang="en-GB" dirty="0"/>
              <a:t>You are likely to use some counselling or mentoring skills in appraisals but it is a once a year intervention and mentoring and coaching are ongoing relationships. This is not part of the remit of an appraiser. ‘Find a mentor/coach…’ may be a very useful PDP objective!</a:t>
            </a:r>
            <a:endParaRPr lang="en-GB" dirty="0">
              <a:cs typeface="Calibri"/>
            </a:endParaRPr>
          </a:p>
          <a:p>
            <a:endParaRPr lang="en-GB" dirty="0"/>
          </a:p>
        </p:txBody>
      </p:sp>
      <p:sp>
        <p:nvSpPr>
          <p:cNvPr id="4" name="Slide Number Placeholder 3"/>
          <p:cNvSpPr>
            <a:spLocks noGrp="1"/>
          </p:cNvSpPr>
          <p:nvPr>
            <p:ph type="sldNum" sz="quarter" idx="5"/>
          </p:nvPr>
        </p:nvSpPr>
        <p:spPr/>
        <p:txBody>
          <a:bodyPr/>
          <a:lstStyle/>
          <a:p>
            <a:fld id="{03F1FF1D-7995-4E65-826C-4AE9513AC872}" type="slidenum">
              <a:rPr lang="en-GB" smtClean="0"/>
              <a:pPr/>
              <a:t>19</a:t>
            </a:fld>
            <a:endParaRPr lang="en-GB"/>
          </a:p>
        </p:txBody>
      </p:sp>
    </p:spTree>
    <p:extLst>
      <p:ext uri="{BB962C8B-B14F-4D97-AF65-F5344CB8AC3E}">
        <p14:creationId xmlns:p14="http://schemas.microsoft.com/office/powerpoint/2010/main" val="10696428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[Audio transcription]</a:t>
            </a:r>
            <a:endParaRPr lang="en-US" dirty="0"/>
          </a:p>
          <a:p>
            <a:endParaRPr lang="en-GB" dirty="0"/>
          </a:p>
          <a:p>
            <a:r>
              <a:rPr lang="en-GB" dirty="0"/>
              <a:t>This is one of the 7 online learning modules to complete before attending the two half-day remote sessions for group work.</a:t>
            </a:r>
            <a:endParaRPr lang="en-GB" dirty="0">
              <a:cs typeface="Calibri"/>
            </a:endParaRPr>
          </a:p>
          <a:p>
            <a:endParaRPr lang="en-GB" dirty="0"/>
          </a:p>
        </p:txBody>
      </p:sp>
      <p:sp>
        <p:nvSpPr>
          <p:cNvPr id="4" name="Slide Number Placeholder 3"/>
          <p:cNvSpPr>
            <a:spLocks noGrp="1"/>
          </p:cNvSpPr>
          <p:nvPr>
            <p:ph type="sldNum" sz="quarter" idx="5"/>
          </p:nvPr>
        </p:nvSpPr>
        <p:spPr/>
        <p:txBody>
          <a:bodyPr/>
          <a:lstStyle/>
          <a:p>
            <a:fld id="{E60B97B9-F672-49F7-94EF-585C7801BB49}" type="slidenum">
              <a:rPr lang="en-GB" smtClean="0"/>
              <a:pPr/>
              <a:t>2</a:t>
            </a:fld>
            <a:endParaRPr lang="en-GB"/>
          </a:p>
        </p:txBody>
      </p:sp>
    </p:spTree>
    <p:extLst>
      <p:ext uri="{BB962C8B-B14F-4D97-AF65-F5344CB8AC3E}">
        <p14:creationId xmlns:p14="http://schemas.microsoft.com/office/powerpoint/2010/main" val="23783364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spcBef>
                <a:spcPct val="0"/>
              </a:spcBef>
              <a:defRPr/>
            </a:pPr>
            <a:r>
              <a:rPr lang="en-GB" dirty="0"/>
              <a:t>[Audio transcription]</a:t>
            </a:r>
            <a:endParaRPr lang="en-GB" dirty="0">
              <a:cs typeface="Calibri"/>
            </a:endParaRPr>
          </a:p>
          <a:p>
            <a:pPr>
              <a:spcBef>
                <a:spcPct val="0"/>
              </a:spcBef>
              <a:defRPr/>
            </a:pPr>
            <a:endParaRPr lang="en-GB" dirty="0"/>
          </a:p>
          <a:p>
            <a:pPr>
              <a:spcBef>
                <a:spcPct val="0"/>
              </a:spcBef>
              <a:defRPr/>
            </a:pPr>
            <a:r>
              <a:rPr lang="en-GB" dirty="0"/>
              <a:t>In appraisal, particularly pre-appraisal, it is important to bear in mind that the doctor being appraised is the only person who can put all their pre-appraisal documentation into context.</a:t>
            </a:r>
          </a:p>
          <a:p>
            <a:pPr>
              <a:spcBef>
                <a:spcPct val="0"/>
              </a:spcBef>
              <a:defRPr/>
            </a:pPr>
            <a:endParaRPr lang="en-GB" dirty="0">
              <a:cs typeface="Calibri"/>
            </a:endParaRPr>
          </a:p>
          <a:p>
            <a:pPr fontAlgn="auto">
              <a:spcBef>
                <a:spcPct val="0"/>
              </a:spcBef>
              <a:spcAft>
                <a:spcPts val="0"/>
              </a:spcAft>
              <a:defRPr/>
            </a:pPr>
            <a:r>
              <a:rPr lang="en-GB" dirty="0"/>
              <a:t>A professional judgement about the quality of a piece of supporting information will be informed by benchmarking with other appraisers, but there are no absolutes and the appraiser will need to understand the context for the doctor being appraised before coming to any conclusions.</a:t>
            </a:r>
          </a:p>
          <a:p>
            <a:pPr fontAlgn="auto">
              <a:spcBef>
                <a:spcPct val="0"/>
              </a:spcBef>
              <a:spcAft>
                <a:spcPts val="0"/>
              </a:spcAft>
              <a:defRPr/>
            </a:pPr>
            <a:endParaRPr lang="en-GB" dirty="0">
              <a:cs typeface="Calibri"/>
            </a:endParaRPr>
          </a:p>
          <a:p>
            <a:pPr>
              <a:spcBef>
                <a:spcPct val="0"/>
              </a:spcBef>
              <a:defRPr/>
            </a:pPr>
            <a:r>
              <a:rPr lang="en-GB" dirty="0"/>
              <a:t>For revalidation, it is important that the appraiser may</a:t>
            </a:r>
            <a:r>
              <a:rPr lang="en-GB" baseline="0" dirty="0"/>
              <a:t> </a:t>
            </a:r>
            <a:r>
              <a:rPr lang="en-GB" dirty="0"/>
              <a:t>need to seek advice, and support will be given by the local Appraisal Lead in the first instance.</a:t>
            </a:r>
          </a:p>
          <a:p>
            <a:pPr>
              <a:spcBef>
                <a:spcPct val="0"/>
              </a:spcBef>
              <a:defRPr/>
            </a:pPr>
            <a:endParaRPr lang="en-GB" dirty="0">
              <a:cs typeface="Calibri"/>
            </a:endParaRPr>
          </a:p>
          <a:p>
            <a:pPr fontAlgn="auto">
              <a:spcBef>
                <a:spcPct val="0"/>
              </a:spcBef>
              <a:spcAft>
                <a:spcPts val="0"/>
              </a:spcAft>
              <a:defRPr/>
            </a:pPr>
            <a:r>
              <a:rPr lang="en-GB" dirty="0"/>
              <a:t>Appraisers should have a low threshold for seeking advice on “soft” issues so that standards are applied consistently and so that appraisers are supported in making appropriate and consistent decisions</a:t>
            </a:r>
            <a:endParaRPr lang="en-GB" dirty="0">
              <a:cs typeface="Calibri"/>
            </a:endParaRPr>
          </a:p>
          <a:p>
            <a:endParaRPr lang="en-GB" dirty="0"/>
          </a:p>
        </p:txBody>
      </p:sp>
      <p:sp>
        <p:nvSpPr>
          <p:cNvPr id="4" name="Slide Number Placeholder 3"/>
          <p:cNvSpPr>
            <a:spLocks noGrp="1"/>
          </p:cNvSpPr>
          <p:nvPr>
            <p:ph type="sldNum" sz="quarter" idx="5"/>
          </p:nvPr>
        </p:nvSpPr>
        <p:spPr/>
        <p:txBody>
          <a:bodyPr/>
          <a:lstStyle/>
          <a:p>
            <a:fld id="{03F1FF1D-7995-4E65-826C-4AE9513AC872}" type="slidenum">
              <a:rPr lang="en-GB" smtClean="0"/>
              <a:pPr/>
              <a:t>20</a:t>
            </a:fld>
            <a:endParaRPr lang="en-GB"/>
          </a:p>
        </p:txBody>
      </p:sp>
    </p:spTree>
    <p:extLst>
      <p:ext uri="{BB962C8B-B14F-4D97-AF65-F5344CB8AC3E}">
        <p14:creationId xmlns:p14="http://schemas.microsoft.com/office/powerpoint/2010/main" val="21559871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GB" dirty="0">
                <a:cs typeface="Calibri"/>
              </a:rPr>
              <a:t>[Audio transcription]</a:t>
            </a:r>
          </a:p>
          <a:p>
            <a:endParaRPr lang="en-GB" dirty="0">
              <a:cs typeface="Calibri"/>
            </a:endParaRPr>
          </a:p>
          <a:p>
            <a:r>
              <a:rPr lang="en-GB" dirty="0">
                <a:cs typeface="Calibri"/>
              </a:rPr>
              <a:t>Let us explore some of the specific communication skills you may use as an appraiser.</a:t>
            </a:r>
          </a:p>
        </p:txBody>
      </p:sp>
      <p:sp>
        <p:nvSpPr>
          <p:cNvPr id="4" name="Slide Number Placeholder 3"/>
          <p:cNvSpPr>
            <a:spLocks noGrp="1"/>
          </p:cNvSpPr>
          <p:nvPr>
            <p:ph type="sldNum" sz="quarter" idx="10"/>
          </p:nvPr>
        </p:nvSpPr>
        <p:spPr/>
        <p:txBody>
          <a:bodyPr/>
          <a:lstStyle/>
          <a:p>
            <a:fld id="{03F1FF1D-7995-4E65-826C-4AE9513AC872}" type="slidenum">
              <a:rPr lang="en-GB" smtClean="0"/>
              <a:pPr/>
              <a:t>21</a:t>
            </a:fld>
            <a:endParaRPr lang="en-GB"/>
          </a:p>
        </p:txBody>
      </p:sp>
    </p:spTree>
    <p:extLst>
      <p:ext uri="{BB962C8B-B14F-4D97-AF65-F5344CB8AC3E}">
        <p14:creationId xmlns:p14="http://schemas.microsoft.com/office/powerpoint/2010/main" val="16426266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[Audio transcription]</a:t>
            </a:r>
            <a:endParaRPr lang="en-US" dirty="0"/>
          </a:p>
          <a:p>
            <a:endParaRPr lang="en-US" dirty="0">
              <a:cs typeface="Calibri"/>
            </a:endParaRPr>
          </a:p>
          <a:p>
            <a:r>
              <a:rPr lang="en-US" dirty="0">
                <a:cs typeface="Calibri"/>
              </a:rPr>
              <a:t>It is important to listen to what the appraisee has to say with an open mind and use open questions to explore things in the discussion. Closed questions should mainly be used to clarify and ensure your understanding. Take facial expressions and body language into consideration – it will add to the verbal communication and may give you clues of areas to explore further. </a:t>
            </a:r>
            <a:endParaRPr lang="en-US" dirty="0"/>
          </a:p>
          <a:p>
            <a:endParaRPr lang="en-US" dirty="0">
              <a:cs typeface="Calibri"/>
            </a:endParaRPr>
          </a:p>
          <a:p>
            <a:r>
              <a:rPr lang="en-US" dirty="0">
                <a:cs typeface="Calibri"/>
              </a:rPr>
              <a:t>Feed back on the supporting information you have read in preparation for the appraisal discussion and </a:t>
            </a:r>
            <a:r>
              <a:rPr lang="en-US" dirty="0" err="1">
                <a:cs typeface="Calibri"/>
              </a:rPr>
              <a:t>summarise</a:t>
            </a:r>
            <a:r>
              <a:rPr lang="en-US" dirty="0">
                <a:cs typeface="Calibri"/>
              </a:rPr>
              <a:t> at the end of the reflective appraisal discussion of a topic before moving on to the next.</a:t>
            </a:r>
          </a:p>
        </p:txBody>
      </p:sp>
      <p:sp>
        <p:nvSpPr>
          <p:cNvPr id="4" name="Slide Number Placeholder 3"/>
          <p:cNvSpPr>
            <a:spLocks noGrp="1"/>
          </p:cNvSpPr>
          <p:nvPr>
            <p:ph type="sldNum" sz="quarter" idx="5"/>
          </p:nvPr>
        </p:nvSpPr>
        <p:spPr/>
        <p:txBody>
          <a:bodyPr/>
          <a:lstStyle/>
          <a:p>
            <a:fld id="{CEC577A9-A59F-44AA-841E-E772E59F8324}" type="slidenum">
              <a:rPr lang="en-GB" smtClean="0"/>
              <a:pPr/>
              <a:t>22</a:t>
            </a:fld>
            <a:endParaRPr lang="en-GB"/>
          </a:p>
        </p:txBody>
      </p:sp>
    </p:spTree>
    <p:extLst>
      <p:ext uri="{BB962C8B-B14F-4D97-AF65-F5344CB8AC3E}">
        <p14:creationId xmlns:p14="http://schemas.microsoft.com/office/powerpoint/2010/main" val="38052468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[Audio transcription]</a:t>
            </a:r>
            <a:endParaRPr lang="en-US" dirty="0"/>
          </a:p>
          <a:p>
            <a:endParaRPr lang="en-US" dirty="0">
              <a:cs typeface="Calibri"/>
            </a:endParaRPr>
          </a:p>
          <a:p>
            <a:r>
              <a:rPr lang="en-US" dirty="0">
                <a:cs typeface="Calibri"/>
              </a:rPr>
              <a:t>Acknowledge both the feelings the appraisee describes and your own in reaction to things that are discussed. Explore these in a safe and supportive way, accepting the person as they are and focusing on them. Get comfortable with allowing silence in the appraisal – sometimes the appraisee needs to think through elements that have come up in the discussion. This will allow them to work through them fully and will lead to a better appraisal experience for them and in turn, a more satisfying appraiser experience for you. </a:t>
            </a:r>
          </a:p>
          <a:p>
            <a:endParaRPr lang="en-US" dirty="0">
              <a:cs typeface="Calibri"/>
            </a:endParaRPr>
          </a:p>
          <a:p>
            <a:r>
              <a:rPr lang="en-US" dirty="0">
                <a:cs typeface="Calibri"/>
              </a:rPr>
              <a:t>Facilitate the appraisee's reflection, ask question that may give them a different perspective on their supporting information or experiences they have had.</a:t>
            </a:r>
            <a:endParaRPr lang="en-US" dirty="0"/>
          </a:p>
        </p:txBody>
      </p:sp>
      <p:sp>
        <p:nvSpPr>
          <p:cNvPr id="4" name="Slide Number Placeholder 3"/>
          <p:cNvSpPr>
            <a:spLocks noGrp="1"/>
          </p:cNvSpPr>
          <p:nvPr>
            <p:ph type="sldNum" sz="quarter" idx="5"/>
          </p:nvPr>
        </p:nvSpPr>
        <p:spPr/>
        <p:txBody>
          <a:bodyPr/>
          <a:lstStyle/>
          <a:p>
            <a:fld id="{CEC577A9-A59F-44AA-841E-E772E59F8324}" type="slidenum">
              <a:rPr lang="en-GB" smtClean="0"/>
              <a:pPr/>
              <a:t>23</a:t>
            </a:fld>
            <a:endParaRPr lang="en-GB"/>
          </a:p>
        </p:txBody>
      </p:sp>
    </p:spTree>
    <p:extLst>
      <p:ext uri="{BB962C8B-B14F-4D97-AF65-F5344CB8AC3E}">
        <p14:creationId xmlns:p14="http://schemas.microsoft.com/office/powerpoint/2010/main" val="835017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[Audio transcription]</a:t>
            </a:r>
            <a:endParaRPr lang="en-US" dirty="0"/>
          </a:p>
          <a:p>
            <a:endParaRPr lang="en-US" dirty="0">
              <a:cs typeface="Calibri"/>
            </a:endParaRPr>
          </a:p>
          <a:p>
            <a:r>
              <a:rPr lang="en-US" dirty="0">
                <a:cs typeface="Calibri"/>
              </a:rPr>
              <a:t>Be mindful that you will have your own thoughts related to the topics on discussion and could end up discussing that rather than the appraisee's point of view or experience. This is their appraisal, not yours. You want to facilitate their exploration and help them come up with actions they want to take that will be right for them. </a:t>
            </a:r>
          </a:p>
          <a:p>
            <a:endParaRPr lang="en-US" dirty="0">
              <a:cs typeface="Calibri"/>
            </a:endParaRPr>
          </a:p>
          <a:p>
            <a:r>
              <a:rPr lang="en-US" dirty="0">
                <a:cs typeface="Calibri"/>
              </a:rPr>
              <a:t>Some of this may be quite uncomfortable for you or may bring back thoughts of things you have done in a similar situation. Try to avoid the temptation of bringing these into the discussion and if necessary seek some support for you to deal with any issues this raises outside of the appraisal.</a:t>
            </a:r>
            <a:endParaRPr lang="en-US" dirty="0"/>
          </a:p>
        </p:txBody>
      </p:sp>
      <p:sp>
        <p:nvSpPr>
          <p:cNvPr id="4" name="Slide Number Placeholder 3"/>
          <p:cNvSpPr>
            <a:spLocks noGrp="1"/>
          </p:cNvSpPr>
          <p:nvPr>
            <p:ph type="sldNum" sz="quarter" idx="5"/>
          </p:nvPr>
        </p:nvSpPr>
        <p:spPr/>
        <p:txBody>
          <a:bodyPr/>
          <a:lstStyle/>
          <a:p>
            <a:fld id="{CEC577A9-A59F-44AA-841E-E772E59F8324}" type="slidenum">
              <a:rPr lang="en-GB" smtClean="0"/>
              <a:pPr/>
              <a:t>24</a:t>
            </a:fld>
            <a:endParaRPr lang="en-GB"/>
          </a:p>
        </p:txBody>
      </p:sp>
    </p:spTree>
    <p:extLst>
      <p:ext uri="{BB962C8B-B14F-4D97-AF65-F5344CB8AC3E}">
        <p14:creationId xmlns:p14="http://schemas.microsoft.com/office/powerpoint/2010/main" val="20689414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[Audio transcription]</a:t>
            </a:r>
            <a:endParaRPr lang="en-US" dirty="0"/>
          </a:p>
          <a:p>
            <a:endParaRPr lang="en-GB" dirty="0"/>
          </a:p>
          <a:p>
            <a:r>
              <a:rPr lang="en-GB" dirty="0"/>
              <a:t>There</a:t>
            </a:r>
            <a:r>
              <a:rPr lang="en-GB" baseline="0" dirty="0"/>
              <a:t> are many skills that you might use and appraisers will have different approaches</a:t>
            </a:r>
            <a:r>
              <a:rPr lang="en-GB" dirty="0"/>
              <a:t>.  You will practise some of these on day two of the remote session. </a:t>
            </a:r>
          </a:p>
          <a:p>
            <a:endParaRPr lang="en-GB" dirty="0"/>
          </a:p>
          <a:p>
            <a:r>
              <a:rPr lang="en-GB" dirty="0"/>
              <a:t>This</a:t>
            </a:r>
            <a:r>
              <a:rPr lang="en-GB" baseline="0" dirty="0"/>
              <a:t> training will not cover all these tools of communication </a:t>
            </a:r>
            <a:r>
              <a:rPr lang="en-GB" dirty="0"/>
              <a:t>specifically. If you are not familiar with any approach we have not covered, or want to find out more, you can read up on them. You may want to put that on your </a:t>
            </a:r>
            <a:r>
              <a:rPr lang="en-GB" baseline="0" dirty="0"/>
              <a:t>own PDP</a:t>
            </a:r>
            <a:r>
              <a:rPr lang="en-GB" dirty="0"/>
              <a:t> related to the appraiser role.</a:t>
            </a:r>
          </a:p>
          <a:p>
            <a:endParaRPr lang="en-GB" baseline="0" dirty="0">
              <a:cs typeface="Calibri"/>
            </a:endParaRPr>
          </a:p>
          <a:p>
            <a:r>
              <a:rPr lang="en-GB" baseline="0" dirty="0"/>
              <a:t>Challenging appraisals are covered in day 2.</a:t>
            </a:r>
            <a:endParaRPr lang="en-GB" dirty="0">
              <a:cs typeface="Calibri"/>
            </a:endParaRPr>
          </a:p>
        </p:txBody>
      </p:sp>
      <p:sp>
        <p:nvSpPr>
          <p:cNvPr id="4" name="Slide Number Placeholder 3"/>
          <p:cNvSpPr>
            <a:spLocks noGrp="1"/>
          </p:cNvSpPr>
          <p:nvPr>
            <p:ph type="sldNum" sz="quarter" idx="5"/>
          </p:nvPr>
        </p:nvSpPr>
        <p:spPr/>
        <p:txBody>
          <a:bodyPr/>
          <a:lstStyle/>
          <a:p>
            <a:fld id="{03F1FF1D-7995-4E65-826C-4AE9513AC872}" type="slidenum">
              <a:rPr lang="en-GB" smtClean="0"/>
              <a:pPr/>
              <a:t>25</a:t>
            </a:fld>
            <a:endParaRPr lang="en-GB"/>
          </a:p>
        </p:txBody>
      </p:sp>
    </p:spTree>
    <p:extLst>
      <p:ext uri="{BB962C8B-B14F-4D97-AF65-F5344CB8AC3E}">
        <p14:creationId xmlns:p14="http://schemas.microsoft.com/office/powerpoint/2010/main" val="34329058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spcBef>
                <a:spcPct val="0"/>
              </a:spcBef>
              <a:defRPr/>
            </a:pPr>
            <a:r>
              <a:rPr lang="en-GB" dirty="0"/>
              <a:t>[Audio transcription]</a:t>
            </a:r>
          </a:p>
          <a:p>
            <a:pPr>
              <a:spcBef>
                <a:spcPct val="0"/>
              </a:spcBef>
              <a:defRPr/>
            </a:pPr>
            <a:endParaRPr lang="en-GB" dirty="0"/>
          </a:p>
          <a:p>
            <a:pPr>
              <a:spcBef>
                <a:spcPct val="0"/>
              </a:spcBef>
              <a:defRPr/>
            </a:pPr>
            <a:r>
              <a:rPr lang="en-GB" dirty="0"/>
              <a:t>Consider the kind of questions that may be helpful in an appraisal. Don't use any of them rigidly as that would inhibit the flow of the appraisal discussion. However, for a new appraiser it is often useful to feel that there is a prepared open question or two “in reserve” to alleviate the fear that conversation might dry up on the day. Write down a </a:t>
            </a:r>
            <a:r>
              <a:rPr lang="en-US" dirty="0"/>
              <a:t>suitable opening question you may wish to use on day 2 of the remote sessions. Remember Rudyard Kipling's </a:t>
            </a:r>
            <a:r>
              <a:rPr lang="en-US" i="1" dirty="0"/>
              <a:t>The Elephant’s Child</a:t>
            </a:r>
            <a:r>
              <a:rPr lang="en-US" dirty="0"/>
              <a:t> (1902)?</a:t>
            </a:r>
            <a:endParaRPr lang="en-GB" dirty="0">
              <a:cs typeface="Calibri"/>
            </a:endParaRPr>
          </a:p>
          <a:p>
            <a:pPr marL="628650" lvl="1" indent="-171450">
              <a:spcBef>
                <a:spcPct val="0"/>
              </a:spcBef>
              <a:buFont typeface="Arial" panose="020B0604020202020204" pitchFamily="34" charset="0"/>
              <a:buChar char="•"/>
            </a:pPr>
            <a:r>
              <a:rPr lang="en-US" dirty="0"/>
              <a:t>‘I keep six honest serving men,</a:t>
            </a:r>
            <a:endParaRPr lang="en-GB" dirty="0"/>
          </a:p>
          <a:p>
            <a:pPr marL="628650" lvl="1" indent="-171450">
              <a:spcBef>
                <a:spcPct val="0"/>
              </a:spcBef>
              <a:buFont typeface="Arial" panose="020B0604020202020204" pitchFamily="34" charset="0"/>
              <a:buChar char="•"/>
            </a:pPr>
            <a:r>
              <a:rPr lang="en-US" dirty="0"/>
              <a:t>(They taught me all I knew);</a:t>
            </a:r>
            <a:endParaRPr lang="en-GB" dirty="0"/>
          </a:p>
          <a:p>
            <a:pPr marL="628650" lvl="1" indent="-171450">
              <a:spcBef>
                <a:spcPct val="0"/>
              </a:spcBef>
              <a:buFont typeface="Arial" panose="020B0604020202020204" pitchFamily="34" charset="0"/>
              <a:buChar char="•"/>
            </a:pPr>
            <a:r>
              <a:rPr lang="en-US" dirty="0"/>
              <a:t>Their names are “What”? and “Why?” and “When?”,</a:t>
            </a:r>
            <a:endParaRPr lang="en-GB" dirty="0"/>
          </a:p>
          <a:p>
            <a:pPr marL="628650" lvl="1" indent="-171450">
              <a:spcBef>
                <a:spcPct val="0"/>
              </a:spcBef>
              <a:buFont typeface="Arial" panose="020B0604020202020204" pitchFamily="34" charset="0"/>
              <a:buChar char="•"/>
            </a:pPr>
            <a:r>
              <a:rPr lang="en-US" dirty="0"/>
              <a:t>And “How?” and “Where?” and “Who?”’</a:t>
            </a:r>
            <a:endParaRPr lang="en-GB" dirty="0"/>
          </a:p>
          <a:p>
            <a:pPr>
              <a:spcBef>
                <a:spcPct val="0"/>
              </a:spcBef>
            </a:pPr>
            <a:r>
              <a:rPr lang="en-GB" dirty="0"/>
              <a:t>How many opening questions would use one of these as the entry point?</a:t>
            </a:r>
            <a:endParaRPr lang="en-GB" dirty="0">
              <a:cs typeface="Calibri"/>
            </a:endParaRPr>
          </a:p>
          <a:p>
            <a:pPr>
              <a:spcBef>
                <a:spcPct val="0"/>
              </a:spcBef>
            </a:pPr>
            <a:r>
              <a:rPr lang="en-GB" dirty="0"/>
              <a:t>“Tell me about…” is another good opener.</a:t>
            </a:r>
          </a:p>
        </p:txBody>
      </p:sp>
      <p:sp>
        <p:nvSpPr>
          <p:cNvPr id="4" name="Slide Number Placeholder 3"/>
          <p:cNvSpPr>
            <a:spLocks noGrp="1"/>
          </p:cNvSpPr>
          <p:nvPr>
            <p:ph type="sldNum" sz="quarter" idx="5"/>
          </p:nvPr>
        </p:nvSpPr>
        <p:spPr/>
        <p:txBody>
          <a:bodyPr/>
          <a:lstStyle/>
          <a:p>
            <a:fld id="{03F1FF1D-7995-4E65-826C-4AE9513AC872}" type="slidenum">
              <a:rPr lang="en-GB" smtClean="0"/>
              <a:pPr/>
              <a:t>26</a:t>
            </a:fld>
            <a:endParaRPr lang="en-GB"/>
          </a:p>
        </p:txBody>
      </p:sp>
    </p:spTree>
    <p:extLst>
      <p:ext uri="{BB962C8B-B14F-4D97-AF65-F5344CB8AC3E}">
        <p14:creationId xmlns:p14="http://schemas.microsoft.com/office/powerpoint/2010/main" val="39161486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[Audio transcription]</a:t>
            </a:r>
            <a:endParaRPr lang="en-US" dirty="0"/>
          </a:p>
          <a:p>
            <a:endParaRPr lang="en-US" dirty="0">
              <a:cs typeface="Calibri"/>
            </a:endParaRPr>
          </a:p>
          <a:p>
            <a:r>
              <a:rPr lang="en-US" dirty="0">
                <a:cs typeface="Calibri"/>
              </a:rPr>
              <a:t>Start any feedback with asking the appraisee's opinion. This will tell you what their level of self-awareness is and will guide you in how to frame your feedback. Ensure you start with some positives – you will find in formal feedback exercises many appraisees immediately hone in on any negative comments and ignore the positives. Use factual examples to make your point.</a:t>
            </a:r>
            <a:endParaRPr lang="en-US" dirty="0"/>
          </a:p>
        </p:txBody>
      </p:sp>
      <p:sp>
        <p:nvSpPr>
          <p:cNvPr id="4" name="Slide Number Placeholder 3"/>
          <p:cNvSpPr>
            <a:spLocks noGrp="1"/>
          </p:cNvSpPr>
          <p:nvPr>
            <p:ph type="sldNum" sz="quarter" idx="5"/>
          </p:nvPr>
        </p:nvSpPr>
        <p:spPr/>
        <p:txBody>
          <a:bodyPr/>
          <a:lstStyle/>
          <a:p>
            <a:fld id="{CEC577A9-A59F-44AA-841E-E772E59F8324}" type="slidenum">
              <a:rPr lang="en-GB" smtClean="0"/>
              <a:pPr/>
              <a:t>27</a:t>
            </a:fld>
            <a:endParaRPr lang="en-GB"/>
          </a:p>
        </p:txBody>
      </p:sp>
    </p:spTree>
    <p:extLst>
      <p:ext uri="{BB962C8B-B14F-4D97-AF65-F5344CB8AC3E}">
        <p14:creationId xmlns:p14="http://schemas.microsoft.com/office/powerpoint/2010/main" val="27146853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cs typeface="Calibri"/>
              </a:rPr>
              <a:t>[Audio transcription]</a:t>
            </a:r>
          </a:p>
          <a:p>
            <a:endParaRPr lang="en-GB" dirty="0">
              <a:cs typeface="Calibri"/>
            </a:endParaRPr>
          </a:p>
          <a:p>
            <a:r>
              <a:rPr lang="en-GB" dirty="0">
                <a:cs typeface="Calibri"/>
              </a:rPr>
              <a:t>These are two commonly used feedback models. In our training sessions we tend to use the Pendleton’s rules.</a:t>
            </a:r>
          </a:p>
        </p:txBody>
      </p:sp>
      <p:sp>
        <p:nvSpPr>
          <p:cNvPr id="4" name="Slide Number Placeholder 3"/>
          <p:cNvSpPr>
            <a:spLocks noGrp="1"/>
          </p:cNvSpPr>
          <p:nvPr>
            <p:ph type="sldNum" sz="quarter" idx="5"/>
          </p:nvPr>
        </p:nvSpPr>
        <p:spPr/>
        <p:txBody>
          <a:bodyPr/>
          <a:lstStyle/>
          <a:p>
            <a:fld id="{E60B97B9-F672-49F7-94EF-585C7801BB49}" type="slidenum">
              <a:rPr lang="en-GB" smtClean="0"/>
              <a:pPr/>
              <a:t>28</a:t>
            </a:fld>
            <a:endParaRPr lang="en-GB"/>
          </a:p>
        </p:txBody>
      </p:sp>
    </p:spTree>
    <p:extLst>
      <p:ext uri="{BB962C8B-B14F-4D97-AF65-F5344CB8AC3E}">
        <p14:creationId xmlns:p14="http://schemas.microsoft.com/office/powerpoint/2010/main" val="36302215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[Audio transcription]</a:t>
            </a:r>
          </a:p>
          <a:p>
            <a:endParaRPr lang="en-US" dirty="0">
              <a:cs typeface="Calibri"/>
            </a:endParaRPr>
          </a:p>
          <a:p>
            <a:r>
              <a:rPr lang="en-US" dirty="0">
                <a:cs typeface="Calibri"/>
              </a:rPr>
              <a:t>Whichever method of feedback you use it is important to remain factual and underpin what you say with specific examples. Challenge the appraisee's perceptions in an appropriate way especially if the reflection does not seem to correlate with the information submitted or if different bits supporting information seem to contradict each other. </a:t>
            </a:r>
          </a:p>
          <a:p>
            <a:endParaRPr lang="en-US" dirty="0">
              <a:cs typeface="Calibri"/>
            </a:endParaRPr>
          </a:p>
          <a:p>
            <a:r>
              <a:rPr lang="en-US" dirty="0">
                <a:cs typeface="Calibri"/>
              </a:rPr>
              <a:t>Again – use specific examples to bring this up and try to avoid the appraisee reacting in a defensive way. Use an open explorative approach to asking why the appraisee feels there are differences and what the underlying reasons for this might be.</a:t>
            </a:r>
            <a:endParaRPr lang="en-US" dirty="0"/>
          </a:p>
        </p:txBody>
      </p:sp>
      <p:sp>
        <p:nvSpPr>
          <p:cNvPr id="4" name="Slide Number Placeholder 3"/>
          <p:cNvSpPr>
            <a:spLocks noGrp="1"/>
          </p:cNvSpPr>
          <p:nvPr>
            <p:ph type="sldNum" sz="quarter" idx="5"/>
          </p:nvPr>
        </p:nvSpPr>
        <p:spPr/>
        <p:txBody>
          <a:bodyPr/>
          <a:lstStyle/>
          <a:p>
            <a:fld id="{CEC577A9-A59F-44AA-841E-E772E59F8324}" type="slidenum">
              <a:rPr lang="en-GB" smtClean="0"/>
              <a:pPr/>
              <a:t>29</a:t>
            </a:fld>
            <a:endParaRPr lang="en-GB"/>
          </a:p>
        </p:txBody>
      </p:sp>
    </p:spTree>
    <p:extLst>
      <p:ext uri="{BB962C8B-B14F-4D97-AF65-F5344CB8AC3E}">
        <p14:creationId xmlns:p14="http://schemas.microsoft.com/office/powerpoint/2010/main" val="3306603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cs typeface="Calibri"/>
              </a:rPr>
              <a:t>[Audio transcription]</a:t>
            </a:r>
          </a:p>
          <a:p>
            <a:endParaRPr lang="en-GB" dirty="0">
              <a:cs typeface="Calibri"/>
            </a:endParaRPr>
          </a:p>
          <a:p>
            <a:r>
              <a:rPr lang="en-GB" dirty="0">
                <a:cs typeface="Calibri"/>
              </a:rPr>
              <a:t>The aim of this module is to familiarise you with some of the approaches and techniques you may use as an appraiser. These will be particularly focussing on judgement, communication skills and feedback in an appraisal context.</a:t>
            </a:r>
            <a:endParaRPr lang="en-GB" sz="1200" dirty="0">
              <a:cs typeface="Calibri"/>
            </a:endParaRPr>
          </a:p>
        </p:txBody>
      </p:sp>
      <p:sp>
        <p:nvSpPr>
          <p:cNvPr id="4" name="Slide Number Placeholder 3"/>
          <p:cNvSpPr>
            <a:spLocks noGrp="1"/>
          </p:cNvSpPr>
          <p:nvPr>
            <p:ph type="sldNum" sz="quarter" idx="5"/>
          </p:nvPr>
        </p:nvSpPr>
        <p:spPr/>
        <p:txBody>
          <a:bodyPr/>
          <a:lstStyle/>
          <a:p>
            <a:fld id="{E60B97B9-F672-49F7-94EF-585C7801BB49}" type="slidenum">
              <a:rPr lang="en-GB" smtClean="0"/>
              <a:pPr/>
              <a:t>3</a:t>
            </a:fld>
            <a:endParaRPr lang="en-GB"/>
          </a:p>
        </p:txBody>
      </p:sp>
    </p:spTree>
    <p:extLst>
      <p:ext uri="{BB962C8B-B14F-4D97-AF65-F5344CB8AC3E}">
        <p14:creationId xmlns:p14="http://schemas.microsoft.com/office/powerpoint/2010/main" val="34158784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[Audio transcription]</a:t>
            </a:r>
            <a:endParaRPr lang="en-US" dirty="0"/>
          </a:p>
          <a:p>
            <a:endParaRPr lang="en-US" dirty="0">
              <a:cs typeface="Calibri"/>
            </a:endParaRPr>
          </a:p>
          <a:p>
            <a:r>
              <a:rPr lang="en-US" dirty="0">
                <a:cs typeface="Calibri"/>
              </a:rPr>
              <a:t>If you take that approach it is more likely the appraisee will engage in a productive discussion and will feel supported to explore the issues and come to a deeper understanding. They will also be more open to finding ways to overcome the challenges they are facing and will feel supported by your discussion with them.</a:t>
            </a:r>
            <a:endParaRPr lang="en-US" dirty="0"/>
          </a:p>
        </p:txBody>
      </p:sp>
      <p:sp>
        <p:nvSpPr>
          <p:cNvPr id="4" name="Slide Number Placeholder 3"/>
          <p:cNvSpPr>
            <a:spLocks noGrp="1"/>
          </p:cNvSpPr>
          <p:nvPr>
            <p:ph type="sldNum" sz="quarter" idx="5"/>
          </p:nvPr>
        </p:nvSpPr>
        <p:spPr/>
        <p:txBody>
          <a:bodyPr/>
          <a:lstStyle/>
          <a:p>
            <a:fld id="{CEC577A9-A59F-44AA-841E-E772E59F8324}" type="slidenum">
              <a:rPr lang="en-GB" smtClean="0"/>
              <a:pPr/>
              <a:t>30</a:t>
            </a:fld>
            <a:endParaRPr lang="en-GB"/>
          </a:p>
        </p:txBody>
      </p:sp>
    </p:spTree>
    <p:extLst>
      <p:ext uri="{BB962C8B-B14F-4D97-AF65-F5344CB8AC3E}">
        <p14:creationId xmlns:p14="http://schemas.microsoft.com/office/powerpoint/2010/main" val="8828578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[Audio transcription]</a:t>
            </a:r>
            <a:endParaRPr lang="en-US" dirty="0"/>
          </a:p>
          <a:p>
            <a:endParaRPr lang="en-US" dirty="0">
              <a:cs typeface="Calibri"/>
            </a:endParaRPr>
          </a:p>
          <a:p>
            <a:r>
              <a:rPr lang="en-US" dirty="0">
                <a:cs typeface="Calibri"/>
              </a:rPr>
              <a:t>This is the feedback method we use in our training appraisal sessions. Start with the trainee appraiser and let them explore what they felt worked well. Then ask the observer to do the same. Only then move onto what the trainee appraiser would do differently next time and give the observer the opportunity to add their thoughts.</a:t>
            </a:r>
            <a:endParaRPr lang="en-US" dirty="0"/>
          </a:p>
        </p:txBody>
      </p:sp>
      <p:sp>
        <p:nvSpPr>
          <p:cNvPr id="4" name="Slide Number Placeholder 3"/>
          <p:cNvSpPr>
            <a:spLocks noGrp="1"/>
          </p:cNvSpPr>
          <p:nvPr>
            <p:ph type="sldNum" sz="quarter" idx="5"/>
          </p:nvPr>
        </p:nvSpPr>
        <p:spPr/>
        <p:txBody>
          <a:bodyPr/>
          <a:lstStyle/>
          <a:p>
            <a:fld id="{CEC577A9-A59F-44AA-841E-E772E59F8324}" type="slidenum">
              <a:rPr lang="en-GB" smtClean="0"/>
              <a:pPr/>
              <a:t>31</a:t>
            </a:fld>
            <a:endParaRPr lang="en-GB"/>
          </a:p>
        </p:txBody>
      </p:sp>
    </p:spTree>
    <p:extLst>
      <p:ext uri="{BB962C8B-B14F-4D97-AF65-F5344CB8AC3E}">
        <p14:creationId xmlns:p14="http://schemas.microsoft.com/office/powerpoint/2010/main" val="8005406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spcBef>
                <a:spcPct val="0"/>
              </a:spcBef>
              <a:defRPr/>
            </a:pPr>
            <a:r>
              <a:rPr lang="en-GB" dirty="0">
                <a:cs typeface="Calibri"/>
              </a:rPr>
              <a:t>[Audio transcription]</a:t>
            </a:r>
          </a:p>
          <a:p>
            <a:pPr marL="171450" indent="-171450">
              <a:spcBef>
                <a:spcPct val="0"/>
              </a:spcBef>
              <a:buFont typeface="Arial" pitchFamily="34" charset="0"/>
              <a:buChar char="•"/>
              <a:defRPr/>
            </a:pPr>
            <a:endParaRPr lang="en-GB" dirty="0">
              <a:cs typeface="Calibri"/>
            </a:endParaRPr>
          </a:p>
          <a:p>
            <a:pPr marL="0" indent="0">
              <a:spcBef>
                <a:spcPct val="0"/>
              </a:spcBef>
              <a:buFont typeface="Arial" pitchFamily="34" charset="0"/>
              <a:buNone/>
              <a:defRPr/>
            </a:pPr>
            <a:r>
              <a:rPr lang="en-GB" dirty="0"/>
              <a:t>This translates well into using this approach as an appraiser, too, as described on this slide. The discussion about areas for improvement and actions the appraisee will take can then feed into the PDP.</a:t>
            </a:r>
            <a:endParaRPr lang="en-US" dirty="0">
              <a:cs typeface="Calibri"/>
            </a:endParaRPr>
          </a:p>
          <a:p>
            <a:pPr marL="171450" indent="-171450">
              <a:spcBef>
                <a:spcPct val="0"/>
              </a:spcBef>
              <a:buFont typeface="Arial" pitchFamily="34" charset="0"/>
              <a:buChar char="•"/>
              <a:defRPr/>
            </a:pPr>
            <a:endParaRPr lang="en-GB" dirty="0"/>
          </a:p>
          <a:p>
            <a:pPr marL="171450" indent="-171450" fontAlgn="auto">
              <a:spcBef>
                <a:spcPct val="0"/>
              </a:spcBef>
              <a:spcAft>
                <a:spcPts val="0"/>
              </a:spcAft>
              <a:buFont typeface="Arial" pitchFamily="34" charset="0"/>
              <a:buChar char="•"/>
              <a:defRPr/>
            </a:pPr>
            <a:r>
              <a:rPr lang="en-GB" dirty="0"/>
              <a:t>Ref for Pendleton’s rules: </a:t>
            </a:r>
            <a:r>
              <a:rPr lang="en-GB" i="1" dirty="0"/>
              <a:t>The Consultation: An approach to learning and teaching</a:t>
            </a:r>
            <a:r>
              <a:rPr lang="en-GB" dirty="0"/>
              <a:t> (Pendleton, Schofield, Tate &amp; Havelock, Oxford University Press, 2003)</a:t>
            </a:r>
          </a:p>
        </p:txBody>
      </p:sp>
      <p:sp>
        <p:nvSpPr>
          <p:cNvPr id="4" name="Slide Number Placeholder 3"/>
          <p:cNvSpPr>
            <a:spLocks noGrp="1"/>
          </p:cNvSpPr>
          <p:nvPr>
            <p:ph type="sldNum" sz="quarter" idx="5"/>
          </p:nvPr>
        </p:nvSpPr>
        <p:spPr/>
        <p:txBody>
          <a:bodyPr/>
          <a:lstStyle/>
          <a:p>
            <a:fld id="{03F1FF1D-7995-4E65-826C-4AE9513AC872}" type="slidenum">
              <a:rPr lang="en-GB" smtClean="0"/>
              <a:pPr/>
              <a:t>32</a:t>
            </a:fld>
            <a:endParaRPr lang="en-GB"/>
          </a:p>
        </p:txBody>
      </p:sp>
    </p:spTree>
    <p:extLst>
      <p:ext uri="{BB962C8B-B14F-4D97-AF65-F5344CB8AC3E}">
        <p14:creationId xmlns:p14="http://schemas.microsoft.com/office/powerpoint/2010/main" val="717609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spcBef>
                <a:spcPct val="0"/>
              </a:spcBef>
            </a:pPr>
            <a:r>
              <a:rPr lang="en-US" dirty="0">
                <a:cs typeface="Calibri"/>
              </a:rPr>
              <a:t>[Audio transcription]</a:t>
            </a:r>
            <a:endParaRPr lang="en-US" dirty="0"/>
          </a:p>
          <a:p>
            <a:pPr>
              <a:spcBef>
                <a:spcPct val="0"/>
              </a:spcBef>
            </a:pPr>
            <a:endParaRPr lang="en-US" dirty="0">
              <a:cs typeface="Calibri"/>
            </a:endParaRPr>
          </a:p>
          <a:p>
            <a:pPr>
              <a:spcBef>
                <a:spcPct val="0"/>
              </a:spcBef>
            </a:pPr>
            <a:r>
              <a:rPr lang="en-US" dirty="0">
                <a:cs typeface="Calibri"/>
              </a:rPr>
              <a:t>Most feedback will not be contentious and using a method underpinned by objective evidence will stand you in good stead. Having built a good rapport with the appraisee will make feedback of more difficult issues easier. It is important to bring up inconsistencies or issues that you notice in the supporting information, especially if the appraisee has not mentioned them in their reflection. </a:t>
            </a:r>
          </a:p>
          <a:p>
            <a:pPr>
              <a:spcBef>
                <a:spcPct val="0"/>
              </a:spcBef>
            </a:pPr>
            <a:endParaRPr lang="en-US" dirty="0">
              <a:cs typeface="Calibri"/>
            </a:endParaRPr>
          </a:p>
          <a:p>
            <a:pPr>
              <a:spcBef>
                <a:spcPct val="0"/>
              </a:spcBef>
            </a:pPr>
            <a:r>
              <a:rPr lang="en-US" dirty="0">
                <a:cs typeface="Calibri"/>
              </a:rPr>
              <a:t>We will discuss potential challenging appraisal situations in more detail in a separate module. You may want to discuss with your appraisal lead or an experienced appraiser how you would approach them in advance of an appraisal if you feel this will be relevant in a particular case. </a:t>
            </a:r>
            <a:endParaRPr lang="en-US" dirty="0"/>
          </a:p>
          <a:p>
            <a:endParaRPr lang="en-GB" dirty="0"/>
          </a:p>
        </p:txBody>
      </p:sp>
      <p:sp>
        <p:nvSpPr>
          <p:cNvPr id="4" name="Slide Number Placeholder 3"/>
          <p:cNvSpPr>
            <a:spLocks noGrp="1"/>
          </p:cNvSpPr>
          <p:nvPr>
            <p:ph type="sldNum" sz="quarter" idx="5"/>
          </p:nvPr>
        </p:nvSpPr>
        <p:spPr/>
        <p:txBody>
          <a:bodyPr/>
          <a:lstStyle/>
          <a:p>
            <a:fld id="{03F1FF1D-7995-4E65-826C-4AE9513AC872}" type="slidenum">
              <a:rPr lang="en-GB" smtClean="0"/>
              <a:pPr/>
              <a:t>33</a:t>
            </a:fld>
            <a:endParaRPr lang="en-GB"/>
          </a:p>
        </p:txBody>
      </p:sp>
    </p:spTree>
    <p:extLst>
      <p:ext uri="{BB962C8B-B14F-4D97-AF65-F5344CB8AC3E}">
        <p14:creationId xmlns:p14="http://schemas.microsoft.com/office/powerpoint/2010/main" val="6607472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cs typeface="Calibri"/>
              </a:rPr>
              <a:t>[Audio transcription]</a:t>
            </a:r>
          </a:p>
          <a:p>
            <a:endParaRPr lang="en-GB" dirty="0">
              <a:cs typeface="Calibri"/>
            </a:endParaRPr>
          </a:p>
          <a:p>
            <a:r>
              <a:rPr lang="en-GB" dirty="0">
                <a:cs typeface="Calibri"/>
              </a:rPr>
              <a:t>Some doctors perceive reflection as something 'woolly' and not particularly relevant to them. It is a </a:t>
            </a:r>
            <a:r>
              <a:rPr lang="en-GB" dirty="0"/>
              <a:t>specific process of review and analysis leading to improvements in performance. Some doctors find that the use of a structured reflective template useful.</a:t>
            </a:r>
          </a:p>
          <a:p>
            <a:endParaRPr lang="en-GB" dirty="0"/>
          </a:p>
          <a:p>
            <a:r>
              <a:rPr lang="en-GB" dirty="0"/>
              <a:t>These are a few questions you may wish to use to start off a reflective discussion in an appraisal.</a:t>
            </a:r>
            <a:endParaRPr lang="en-GB" dirty="0">
              <a:cs typeface="Calibri"/>
            </a:endParaRPr>
          </a:p>
          <a:p>
            <a:pPr marL="628650" lvl="1" indent="-171450">
              <a:buFont typeface="Arial" panose="020B0604020202020204" pitchFamily="34" charset="0"/>
              <a:buChar char="•"/>
            </a:pPr>
            <a:endParaRPr lang="en-GB" dirty="0">
              <a:cs typeface="Calibri"/>
            </a:endParaRPr>
          </a:p>
          <a:p>
            <a:endParaRPr lang="en-GB" dirty="0">
              <a:cs typeface="Calibri"/>
            </a:endParaRPr>
          </a:p>
          <a:p>
            <a:endParaRPr lang="en-GB" dirty="0">
              <a:cs typeface="Calibri"/>
            </a:endParaRPr>
          </a:p>
        </p:txBody>
      </p:sp>
      <p:sp>
        <p:nvSpPr>
          <p:cNvPr id="4" name="Slide Number Placeholder 3"/>
          <p:cNvSpPr>
            <a:spLocks noGrp="1"/>
          </p:cNvSpPr>
          <p:nvPr>
            <p:ph type="sldNum" sz="quarter" idx="5"/>
          </p:nvPr>
        </p:nvSpPr>
        <p:spPr/>
        <p:txBody>
          <a:bodyPr/>
          <a:lstStyle/>
          <a:p>
            <a:fld id="{03F1FF1D-7995-4E65-826C-4AE9513AC872}" type="slidenum">
              <a:rPr lang="en-GB" smtClean="0"/>
              <a:pPr/>
              <a:t>34</a:t>
            </a:fld>
            <a:endParaRPr lang="en-GB"/>
          </a:p>
        </p:txBody>
      </p:sp>
    </p:spTree>
    <p:extLst>
      <p:ext uri="{BB962C8B-B14F-4D97-AF65-F5344CB8AC3E}">
        <p14:creationId xmlns:p14="http://schemas.microsoft.com/office/powerpoint/2010/main" val="18877849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[Audio transcription]</a:t>
            </a:r>
            <a:endParaRPr lang="en-US" dirty="0"/>
          </a:p>
          <a:p>
            <a:endParaRPr lang="en-US" dirty="0">
              <a:cs typeface="Calibri"/>
            </a:endParaRPr>
          </a:p>
          <a:p>
            <a:r>
              <a:rPr lang="en-US" dirty="0">
                <a:cs typeface="Calibri"/>
              </a:rPr>
              <a:t>Consider what approach you will want to take as an appraiser. What will make it the most useful process for the appraisee? How can you give assurance about being on track for revalidation without spending most of the time in the appraisal meeting 'ticking boxes'?</a:t>
            </a:r>
            <a:endParaRPr lang="en-US" dirty="0"/>
          </a:p>
        </p:txBody>
      </p:sp>
      <p:sp>
        <p:nvSpPr>
          <p:cNvPr id="4" name="Slide Number Placeholder 3"/>
          <p:cNvSpPr>
            <a:spLocks noGrp="1"/>
          </p:cNvSpPr>
          <p:nvPr>
            <p:ph type="sldNum" sz="quarter" idx="5"/>
          </p:nvPr>
        </p:nvSpPr>
        <p:spPr/>
        <p:txBody>
          <a:bodyPr/>
          <a:lstStyle/>
          <a:p>
            <a:fld id="{CEC577A9-A59F-44AA-841E-E772E59F8324}" type="slidenum">
              <a:rPr lang="en-GB" smtClean="0"/>
              <a:pPr/>
              <a:t>35</a:t>
            </a:fld>
            <a:endParaRPr lang="en-GB"/>
          </a:p>
        </p:txBody>
      </p:sp>
    </p:spTree>
    <p:extLst>
      <p:ext uri="{BB962C8B-B14F-4D97-AF65-F5344CB8AC3E}">
        <p14:creationId xmlns:p14="http://schemas.microsoft.com/office/powerpoint/2010/main" val="39659108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[Audio transcription]</a:t>
            </a:r>
            <a:endParaRPr lang="en-US" dirty="0"/>
          </a:p>
          <a:p>
            <a:endParaRPr lang="en-GB" dirty="0"/>
          </a:p>
          <a:p>
            <a:r>
              <a:rPr lang="en-GB" dirty="0"/>
              <a:t>These are a few further resources you may wish to explore.</a:t>
            </a:r>
          </a:p>
        </p:txBody>
      </p:sp>
      <p:sp>
        <p:nvSpPr>
          <p:cNvPr id="4" name="Slide Number Placeholder 3"/>
          <p:cNvSpPr>
            <a:spLocks noGrp="1"/>
          </p:cNvSpPr>
          <p:nvPr>
            <p:ph type="sldNum" sz="quarter" idx="5"/>
          </p:nvPr>
        </p:nvSpPr>
        <p:spPr/>
        <p:txBody>
          <a:bodyPr/>
          <a:lstStyle/>
          <a:p>
            <a:fld id="{CEC577A9-A59F-44AA-841E-E772E59F8324}" type="slidenum">
              <a:rPr lang="en-GB" smtClean="0"/>
              <a:pPr/>
              <a:t>36</a:t>
            </a:fld>
            <a:endParaRPr lang="en-GB"/>
          </a:p>
        </p:txBody>
      </p:sp>
    </p:spTree>
    <p:extLst>
      <p:ext uri="{BB962C8B-B14F-4D97-AF65-F5344CB8AC3E}">
        <p14:creationId xmlns:p14="http://schemas.microsoft.com/office/powerpoint/2010/main" val="78639144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a:t>[Audio transcription]</a:t>
            </a:r>
            <a:endParaRPr lang="en-US"/>
          </a:p>
          <a:p>
            <a:endParaRPr lang="en-GB" dirty="0"/>
          </a:p>
          <a:p>
            <a:r>
              <a:rPr lang="en-GB"/>
              <a:t> If you wish to train to become an appraiser and this is supported by your appraisal lead please complete the remaining modules. You will then be allocated a place on one of the remote training courses.</a:t>
            </a:r>
            <a:endParaRPr lang="en-US">
              <a:cs typeface="Calibri"/>
            </a:endParaRPr>
          </a:p>
        </p:txBody>
      </p:sp>
      <p:sp>
        <p:nvSpPr>
          <p:cNvPr id="4" name="Slide Number Placeholder 3"/>
          <p:cNvSpPr>
            <a:spLocks noGrp="1"/>
          </p:cNvSpPr>
          <p:nvPr>
            <p:ph type="sldNum" sz="quarter" idx="5"/>
          </p:nvPr>
        </p:nvSpPr>
        <p:spPr/>
        <p:txBody>
          <a:bodyPr/>
          <a:lstStyle/>
          <a:p>
            <a:fld id="{E60B97B9-F672-49F7-94EF-585C7801BB49}" type="slidenum">
              <a:rPr lang="en-GB" smtClean="0"/>
              <a:pPr/>
              <a:t>37</a:t>
            </a:fld>
            <a:endParaRPr lang="en-GB"/>
          </a:p>
        </p:txBody>
      </p:sp>
    </p:spTree>
    <p:extLst>
      <p:ext uri="{BB962C8B-B14F-4D97-AF65-F5344CB8AC3E}">
        <p14:creationId xmlns:p14="http://schemas.microsoft.com/office/powerpoint/2010/main" val="42706723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cs typeface="Calibri"/>
              </a:rPr>
              <a:t>[Audio transcription]</a:t>
            </a:r>
            <a:endParaRPr lang="en-GB" dirty="0"/>
          </a:p>
          <a:p>
            <a:endParaRPr lang="en-GB" dirty="0"/>
          </a:p>
          <a:p>
            <a:r>
              <a:rPr lang="en-GB" sz="1200" kern="1200" dirty="0">
                <a:solidFill>
                  <a:schemeClr val="tx1"/>
                </a:solidFill>
                <a:effectLst/>
                <a:latin typeface="+mn-lt"/>
                <a:ea typeface="+mn-ea"/>
                <a:cs typeface="+mn-cs"/>
              </a:rPr>
              <a:t>By the end of this session you will:</a:t>
            </a:r>
            <a:endParaRPr lang="en-GB" dirty="0">
              <a:cs typeface="Calibri"/>
            </a:endParaRP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Understand how to use challenge appropriately in an appraisal that supports the appraisee</a:t>
            </a:r>
          </a:p>
          <a:p>
            <a:pPr lvl="0"/>
            <a:r>
              <a:rPr lang="en-GB" sz="1200" kern="1200" dirty="0">
                <a:solidFill>
                  <a:schemeClr val="tx1"/>
                </a:solidFill>
                <a:effectLst/>
                <a:latin typeface="+mn-lt"/>
                <a:ea typeface="+mn-ea"/>
                <a:cs typeface="+mn-cs"/>
              </a:rPr>
              <a:t>Understand what professional judgement means in the context of appraisals</a:t>
            </a:r>
          </a:p>
          <a:p>
            <a:pPr lvl="0"/>
            <a:r>
              <a:rPr lang="en-GB" sz="1200" kern="1200" dirty="0">
                <a:solidFill>
                  <a:schemeClr val="tx1"/>
                </a:solidFill>
                <a:effectLst/>
                <a:latin typeface="+mn-lt"/>
                <a:ea typeface="+mn-ea"/>
                <a:cs typeface="+mn-cs"/>
              </a:rPr>
              <a:t>Understand what communication skills to use in an appraisal discussion</a:t>
            </a:r>
          </a:p>
          <a:p>
            <a:pPr lvl="0"/>
            <a:r>
              <a:rPr lang="en-GB" sz="1200" kern="1200" dirty="0">
                <a:solidFill>
                  <a:schemeClr val="tx1"/>
                </a:solidFill>
                <a:effectLst/>
                <a:latin typeface="+mn-lt"/>
                <a:ea typeface="+mn-ea"/>
                <a:cs typeface="+mn-cs"/>
              </a:rPr>
              <a:t>Understand the role of feedback in appraisals and be aware of feedback models an appraiser could use</a:t>
            </a:r>
          </a:p>
          <a:p>
            <a:endParaRPr lang="en-GB" dirty="0"/>
          </a:p>
        </p:txBody>
      </p:sp>
      <p:sp>
        <p:nvSpPr>
          <p:cNvPr id="4" name="Slide Number Placeholder 3"/>
          <p:cNvSpPr>
            <a:spLocks noGrp="1"/>
          </p:cNvSpPr>
          <p:nvPr>
            <p:ph type="sldNum" sz="quarter" idx="5"/>
          </p:nvPr>
        </p:nvSpPr>
        <p:spPr/>
        <p:txBody>
          <a:bodyPr/>
          <a:lstStyle/>
          <a:p>
            <a:fld id="{03F1FF1D-7995-4E65-826C-4AE9513AC872}" type="slidenum">
              <a:rPr lang="en-GB" smtClean="0"/>
              <a:pPr/>
              <a:t>4</a:t>
            </a:fld>
            <a:endParaRPr lang="en-GB"/>
          </a:p>
        </p:txBody>
      </p:sp>
    </p:spTree>
    <p:extLst>
      <p:ext uri="{BB962C8B-B14F-4D97-AF65-F5344CB8AC3E}">
        <p14:creationId xmlns:p14="http://schemas.microsoft.com/office/powerpoint/2010/main" val="37906864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[Audio transcription]</a:t>
            </a:r>
            <a:endParaRPr lang="en-US"/>
          </a:p>
          <a:p>
            <a:endParaRPr lang="en-GB" dirty="0"/>
          </a:p>
          <a:p>
            <a:r>
              <a:rPr lang="en-GB" dirty="0"/>
              <a:t>As you go through this module consider your thoughts on how and when you might use these skills as an appraiser. Record your reflections in your workbook or by any other means most appropriate for you. This will help you prepare for some of the group discussions that are part of the remote training later on.</a:t>
            </a:r>
            <a:endParaRPr lang="en-US" dirty="0">
              <a:cs typeface="Calibri"/>
            </a:endParaRPr>
          </a:p>
        </p:txBody>
      </p:sp>
      <p:sp>
        <p:nvSpPr>
          <p:cNvPr id="4" name="Slide Number Placeholder 3"/>
          <p:cNvSpPr>
            <a:spLocks noGrp="1"/>
          </p:cNvSpPr>
          <p:nvPr>
            <p:ph type="sldNum" sz="quarter" idx="5"/>
          </p:nvPr>
        </p:nvSpPr>
        <p:spPr/>
        <p:txBody>
          <a:bodyPr/>
          <a:lstStyle/>
          <a:p>
            <a:fld id="{E60B97B9-F672-49F7-94EF-585C7801BB49}" type="slidenum">
              <a:rPr lang="en-GB" smtClean="0"/>
              <a:pPr/>
              <a:t>5</a:t>
            </a:fld>
            <a:endParaRPr lang="en-GB"/>
          </a:p>
        </p:txBody>
      </p:sp>
    </p:spTree>
    <p:extLst>
      <p:ext uri="{BB962C8B-B14F-4D97-AF65-F5344CB8AC3E}">
        <p14:creationId xmlns:p14="http://schemas.microsoft.com/office/powerpoint/2010/main" val="18981710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GB" dirty="0">
                <a:cs typeface="Calibri"/>
              </a:rPr>
              <a:t>[Audio transcription]</a:t>
            </a:r>
          </a:p>
          <a:p>
            <a:endParaRPr lang="en-GB" dirty="0">
              <a:cs typeface="Calibri"/>
            </a:endParaRPr>
          </a:p>
          <a:p>
            <a:r>
              <a:rPr lang="en-GB" dirty="0">
                <a:cs typeface="Calibri"/>
              </a:rPr>
              <a:t>Let us start by looking at the role of an appraiser.</a:t>
            </a:r>
          </a:p>
        </p:txBody>
      </p:sp>
      <p:sp>
        <p:nvSpPr>
          <p:cNvPr id="4" name="Slide Number Placeholder 3"/>
          <p:cNvSpPr>
            <a:spLocks noGrp="1"/>
          </p:cNvSpPr>
          <p:nvPr>
            <p:ph type="sldNum" sz="quarter" idx="10"/>
          </p:nvPr>
        </p:nvSpPr>
        <p:spPr/>
        <p:txBody>
          <a:bodyPr/>
          <a:lstStyle/>
          <a:p>
            <a:fld id="{03F1FF1D-7995-4E65-826C-4AE9513AC872}" type="slidenum">
              <a:rPr lang="en-GB" smtClean="0"/>
              <a:pPr/>
              <a:t>6</a:t>
            </a:fld>
            <a:endParaRPr lang="en-GB"/>
          </a:p>
        </p:txBody>
      </p:sp>
    </p:spTree>
    <p:extLst>
      <p:ext uri="{BB962C8B-B14F-4D97-AF65-F5344CB8AC3E}">
        <p14:creationId xmlns:p14="http://schemas.microsoft.com/office/powerpoint/2010/main" val="22133441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defRPr/>
            </a:pPr>
            <a:r>
              <a:rPr lang="en-GB" dirty="0">
                <a:cs typeface="Calibri"/>
              </a:rPr>
              <a:t>[Audio transcription]</a:t>
            </a:r>
            <a:endParaRPr lang="en-US" dirty="0">
              <a:cs typeface="Calibri"/>
            </a:endParaRPr>
          </a:p>
          <a:p>
            <a:pPr>
              <a:defRPr/>
            </a:pPr>
            <a:endParaRPr lang="en-GB" dirty="0">
              <a:cs typeface="Calibri"/>
            </a:endParaRPr>
          </a:p>
          <a:p>
            <a:pPr>
              <a:defRPr/>
            </a:pPr>
            <a:r>
              <a:rPr lang="en-GB" dirty="0">
                <a:cs typeface="Calibri"/>
              </a:rPr>
              <a:t>Think back to the appraisers you have had that made your appraisal particularly useful. What made them good appraisers? Make a note of your thoughts and add to them as you go through the module. You may wish to consider this in the categories of knowledge, skills and attributes.</a:t>
            </a:r>
            <a:endParaRPr lang="en-US" dirty="0">
              <a:cs typeface="Calibri"/>
            </a:endParaRPr>
          </a:p>
        </p:txBody>
      </p:sp>
      <p:sp>
        <p:nvSpPr>
          <p:cNvPr id="4" name="Slide Number Placeholder 3"/>
          <p:cNvSpPr>
            <a:spLocks noGrp="1"/>
          </p:cNvSpPr>
          <p:nvPr>
            <p:ph type="sldNum" sz="quarter" idx="5"/>
          </p:nvPr>
        </p:nvSpPr>
        <p:spPr/>
        <p:txBody>
          <a:bodyPr/>
          <a:lstStyle/>
          <a:p>
            <a:fld id="{03F1FF1D-7995-4E65-826C-4AE9513AC872}" type="slidenum">
              <a:rPr lang="en-GB" smtClean="0"/>
              <a:pPr/>
              <a:t>7</a:t>
            </a:fld>
            <a:endParaRPr lang="en-GB"/>
          </a:p>
        </p:txBody>
      </p:sp>
    </p:spTree>
    <p:extLst>
      <p:ext uri="{BB962C8B-B14F-4D97-AF65-F5344CB8AC3E}">
        <p14:creationId xmlns:p14="http://schemas.microsoft.com/office/powerpoint/2010/main" val="13382277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GB" dirty="0"/>
              <a:t>[Audio transcription]</a:t>
            </a:r>
            <a:endParaRPr lang="en-US" dirty="0"/>
          </a:p>
          <a:p>
            <a:endParaRPr lang="en-GB" dirty="0"/>
          </a:p>
          <a:p>
            <a:r>
              <a:rPr lang="en-GB" dirty="0"/>
              <a:t>The role of the appraiser is to encourage the appraisee to reflect on their work in the past year, their achievements, struggles and learning points, and to reflect on solutions and changes to practice if applicable.   Avoid offering advice unless the appraisee is really struggling.</a:t>
            </a:r>
          </a:p>
          <a:p>
            <a:endParaRPr lang="en-GB" dirty="0">
              <a:cs typeface="Calibri"/>
            </a:endParaRPr>
          </a:p>
          <a:p>
            <a:r>
              <a:rPr lang="en-GB" dirty="0"/>
              <a:t>You should be evaluative but you should avoid an overtly judgmental approach where the appraisee feels criticised or labelled.</a:t>
            </a:r>
            <a:r>
              <a:rPr lang="en-GB" dirty="0">
                <a:cs typeface="Calibri"/>
              </a:rPr>
              <a:t>  </a:t>
            </a:r>
            <a:r>
              <a:rPr lang="en-GB" dirty="0"/>
              <a:t>Consider using descriptive language and consider carefully before offering any specific advice or suggestions. </a:t>
            </a:r>
            <a:endParaRPr lang="en-GB" dirty="0">
              <a:cs typeface="Calibri"/>
            </a:endParaRPr>
          </a:p>
        </p:txBody>
      </p:sp>
      <p:sp>
        <p:nvSpPr>
          <p:cNvPr id="4" name="Slide Number Placeholder 3"/>
          <p:cNvSpPr>
            <a:spLocks noGrp="1"/>
          </p:cNvSpPr>
          <p:nvPr>
            <p:ph type="sldNum" sz="quarter" idx="10"/>
          </p:nvPr>
        </p:nvSpPr>
        <p:spPr/>
        <p:txBody>
          <a:bodyPr/>
          <a:lstStyle/>
          <a:p>
            <a:fld id="{03F1FF1D-7995-4E65-826C-4AE9513AC872}" type="slidenum">
              <a:rPr lang="en-GB" smtClean="0"/>
              <a:pPr/>
              <a:t>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[Audio transcription]</a:t>
            </a:r>
          </a:p>
          <a:p>
            <a:endParaRPr lang="en-GB" dirty="0"/>
          </a:p>
          <a:p>
            <a:r>
              <a:rPr lang="en-GB" dirty="0"/>
              <a:t>Remember, you are not there to tell the appraisee what to do, you are there to help them work that out for themselves. Your role is to help appraisees reflect on their practice and development areas. If necessary you can signpost them to relevant information or support as appropriate.</a:t>
            </a:r>
          </a:p>
          <a:p>
            <a:endParaRPr lang="en-GB" dirty="0">
              <a:cs typeface="Calibri"/>
            </a:endParaRPr>
          </a:p>
          <a:p>
            <a:r>
              <a:rPr lang="en-GB" dirty="0">
                <a:cs typeface="Calibri"/>
              </a:rPr>
              <a:t>It is important to focus on the appraisee themselves and areas they can change and not get drawn into a discussion about things wrong in the department or organisation that others need to address in order to make things better. In this situation discuss with appraisees what they are going to do to raise these issues.</a:t>
            </a:r>
          </a:p>
          <a:p>
            <a:endParaRPr lang="en-GB" dirty="0">
              <a:cs typeface="Calibri"/>
            </a:endParaRPr>
          </a:p>
          <a:p>
            <a:r>
              <a:rPr lang="en-GB" dirty="0">
                <a:cs typeface="Calibri"/>
              </a:rPr>
              <a:t>You may find it helpful to use a coaching approach to structure the discussion. There is a specific module exploring this that will give you more details.</a:t>
            </a:r>
            <a:endParaRPr lang="en-US" dirty="0">
              <a:cs typeface="Calibri"/>
            </a:endParaRPr>
          </a:p>
        </p:txBody>
      </p:sp>
      <p:sp>
        <p:nvSpPr>
          <p:cNvPr id="4" name="Slide Number Placeholder 3"/>
          <p:cNvSpPr>
            <a:spLocks noGrp="1"/>
          </p:cNvSpPr>
          <p:nvPr>
            <p:ph type="sldNum" sz="quarter" idx="5"/>
          </p:nvPr>
        </p:nvSpPr>
        <p:spPr/>
        <p:txBody>
          <a:bodyPr/>
          <a:lstStyle/>
          <a:p>
            <a:fld id="{CEC577A9-A59F-44AA-841E-E772E59F8324}" type="slidenum">
              <a:rPr lang="en-GB" smtClean="0"/>
              <a:pPr/>
              <a:t>9</a:t>
            </a:fld>
            <a:endParaRPr lang="en-GB"/>
          </a:p>
        </p:txBody>
      </p:sp>
    </p:spTree>
    <p:extLst>
      <p:ext uri="{BB962C8B-B14F-4D97-AF65-F5344CB8AC3E}">
        <p14:creationId xmlns:p14="http://schemas.microsoft.com/office/powerpoint/2010/main" val="13347325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endParaRPr lang="en-GB"/>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D607CA30-5A47-423C-BC5E-8F64ED18B9A5}" type="datetimeFigureOut">
              <a:rPr lang="en-GB" smtClean="0"/>
              <a:pPr/>
              <a:t>12/07/2022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9BD2DA0-EADB-4B3A-8231-D105948D19DF}"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607CA30-5A47-423C-BC5E-8F64ED18B9A5}" type="datetimeFigureOut">
              <a:rPr lang="en-GB" smtClean="0"/>
              <a:pPr/>
              <a:t>12/07/2022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9BD2DA0-EADB-4B3A-8231-D105948D19DF}"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607CA30-5A47-423C-BC5E-8F64ED18B9A5}" type="datetimeFigureOut">
              <a:rPr lang="en-GB" smtClean="0"/>
              <a:pPr/>
              <a:t>12/07/2022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9BD2DA0-EADB-4B3A-8231-D105948D19DF}" type="slidenum">
              <a:rPr lang="en-GB" smtClean="0"/>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pic>
        <p:nvPicPr>
          <p:cNvPr id="2" name="Picture 1" descr="16-9fullheader.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33020"/>
            <a:ext cx="9144000" cy="1079656"/>
          </a:xfrm>
          <a:prstGeom prst="rect">
            <a:avLst/>
          </a:prstGeom>
        </p:spPr>
      </p:pic>
      <p:sp>
        <p:nvSpPr>
          <p:cNvPr id="4" name="Text Placeholder 4"/>
          <p:cNvSpPr>
            <a:spLocks noGrp="1"/>
          </p:cNvSpPr>
          <p:nvPr>
            <p:ph type="body" sz="quarter" idx="11" hasCustomPrompt="1"/>
          </p:nvPr>
        </p:nvSpPr>
        <p:spPr>
          <a:xfrm>
            <a:off x="1528262" y="189313"/>
            <a:ext cx="7255517" cy="519113"/>
          </a:xfrm>
          <a:prstGeom prst="rect">
            <a:avLst/>
          </a:prstGeom>
        </p:spPr>
        <p:txBody>
          <a:bodyPr>
            <a:normAutofit/>
          </a:bodyPr>
          <a:lstStyle>
            <a:lvl1pPr marL="0" indent="0">
              <a:buNone/>
              <a:defRPr sz="3600">
                <a:solidFill>
                  <a:srgbClr val="FFFFFF"/>
                </a:solidFill>
                <a:latin typeface="Source Sans Pro"/>
                <a:cs typeface="Source Sans Pro"/>
              </a:defRPr>
            </a:lvl1pPr>
          </a:lstStyle>
          <a:p>
            <a:pPr lvl="0"/>
            <a:r>
              <a:rPr lang="en-GB" dirty="0"/>
              <a:t>Click to edit Master title styles</a:t>
            </a:r>
          </a:p>
        </p:txBody>
      </p:sp>
      <p:sp>
        <p:nvSpPr>
          <p:cNvPr id="3" name="Text Placeholder 2"/>
          <p:cNvSpPr>
            <a:spLocks noGrp="1"/>
          </p:cNvSpPr>
          <p:nvPr>
            <p:ph type="body" sz="quarter" idx="12" hasCustomPrompt="1"/>
          </p:nvPr>
        </p:nvSpPr>
        <p:spPr>
          <a:xfrm>
            <a:off x="1528262" y="708426"/>
            <a:ext cx="7255517" cy="452393"/>
          </a:xfrm>
          <a:prstGeom prst="rect">
            <a:avLst/>
          </a:prstGeom>
        </p:spPr>
        <p:txBody>
          <a:bodyPr>
            <a:normAutofit/>
          </a:bodyPr>
          <a:lstStyle>
            <a:lvl1pPr marL="0" indent="0">
              <a:buNone/>
              <a:defRPr sz="2800">
                <a:solidFill>
                  <a:srgbClr val="66CCFF"/>
                </a:solidFill>
              </a:defRPr>
            </a:lvl1pPr>
            <a:lvl2pPr marL="457189" indent="0" algn="l">
              <a:buNone/>
              <a:defRPr>
                <a:solidFill>
                  <a:srgbClr val="66CCFF"/>
                </a:solidFill>
              </a:defRPr>
            </a:lvl2pPr>
          </a:lstStyle>
          <a:p>
            <a:pPr lvl="0"/>
            <a:r>
              <a:rPr lang="en-GB" dirty="0"/>
              <a:t>Second level</a:t>
            </a:r>
          </a:p>
        </p:txBody>
      </p:sp>
      <p:sp>
        <p:nvSpPr>
          <p:cNvPr id="5" name="TextBox 4">
            <a:extLst>
              <a:ext uri="{FF2B5EF4-FFF2-40B4-BE49-F238E27FC236}">
                <a16:creationId xmlns:a16="http://schemas.microsoft.com/office/drawing/2014/main" id="{3C7B7620-7BDC-4133-9225-DD50663E8E7F}"/>
              </a:ext>
            </a:extLst>
          </p:cNvPr>
          <p:cNvSpPr txBox="1"/>
          <p:nvPr userDrawn="1"/>
        </p:nvSpPr>
        <p:spPr>
          <a:xfrm>
            <a:off x="8342243" y="4605814"/>
            <a:ext cx="441534" cy="276999"/>
          </a:xfrm>
          <a:prstGeom prst="rect">
            <a:avLst/>
          </a:prstGeom>
          <a:noFill/>
        </p:spPr>
        <p:txBody>
          <a:bodyPr wrap="square" rtlCol="0">
            <a:spAutoFit/>
          </a:bodyPr>
          <a:lstStyle/>
          <a:p>
            <a:pPr algn="ctr"/>
            <a:fld id="{AE73CFF4-7EBC-4D4A-839C-BE7B66A7B975}" type="slidenum">
              <a:rPr lang="en-GB" sz="1200" i="1" smtClean="0">
                <a:solidFill>
                  <a:schemeClr val="bg1">
                    <a:lumMod val="65000"/>
                  </a:schemeClr>
                </a:solidFill>
              </a:rPr>
              <a:pPr algn="ctr"/>
              <a:t>‹#›</a:t>
            </a:fld>
            <a:endParaRPr lang="en-GB" sz="1200" i="1" dirty="0">
              <a:solidFill>
                <a:schemeClr val="bg1">
                  <a:lumMod val="65000"/>
                </a:schemeClr>
              </a:solidFill>
            </a:endParaRPr>
          </a:p>
        </p:txBody>
      </p:sp>
      <p:sp>
        <p:nvSpPr>
          <p:cNvPr id="7" name="Text Placeholder 4">
            <a:extLst>
              <a:ext uri="{FF2B5EF4-FFF2-40B4-BE49-F238E27FC236}">
                <a16:creationId xmlns:a16="http://schemas.microsoft.com/office/drawing/2014/main" id="{DD9CE597-0516-4524-8D1B-F4FBF1A56A02}"/>
              </a:ext>
            </a:extLst>
          </p:cNvPr>
          <p:cNvSpPr>
            <a:spLocks noGrp="1"/>
          </p:cNvSpPr>
          <p:nvPr>
            <p:ph type="body" sz="quarter" idx="13" hasCustomPrompt="1"/>
          </p:nvPr>
        </p:nvSpPr>
        <p:spPr>
          <a:xfrm>
            <a:off x="1528262" y="2404867"/>
            <a:ext cx="7255517" cy="519113"/>
          </a:xfrm>
          <a:prstGeom prst="rect">
            <a:avLst/>
          </a:prstGeom>
        </p:spPr>
        <p:txBody>
          <a:bodyPr>
            <a:normAutofit/>
          </a:bodyPr>
          <a:lstStyle>
            <a:lvl1pPr marL="0" indent="0">
              <a:buNone/>
              <a:defRPr sz="3600">
                <a:solidFill>
                  <a:schemeClr val="tx2"/>
                </a:solidFill>
                <a:latin typeface="Source Sans Pro"/>
                <a:cs typeface="Source Sans Pro"/>
              </a:defRPr>
            </a:lvl1pPr>
          </a:lstStyle>
          <a:p>
            <a:pPr lvl="0"/>
            <a:r>
              <a:rPr lang="en-GB" dirty="0"/>
              <a:t>Click to edit Master title styles</a:t>
            </a:r>
          </a:p>
        </p:txBody>
      </p:sp>
      <p:sp>
        <p:nvSpPr>
          <p:cNvPr id="8" name="Text Placeholder 2">
            <a:extLst>
              <a:ext uri="{FF2B5EF4-FFF2-40B4-BE49-F238E27FC236}">
                <a16:creationId xmlns:a16="http://schemas.microsoft.com/office/drawing/2014/main" id="{4E9D4383-E4E3-4AC1-86D6-80A090875102}"/>
              </a:ext>
            </a:extLst>
          </p:cNvPr>
          <p:cNvSpPr>
            <a:spLocks noGrp="1"/>
          </p:cNvSpPr>
          <p:nvPr>
            <p:ph type="body" sz="quarter" idx="14" hasCustomPrompt="1"/>
          </p:nvPr>
        </p:nvSpPr>
        <p:spPr>
          <a:xfrm>
            <a:off x="1528262" y="2923980"/>
            <a:ext cx="7255517" cy="452393"/>
          </a:xfrm>
          <a:prstGeom prst="rect">
            <a:avLst/>
          </a:prstGeom>
        </p:spPr>
        <p:txBody>
          <a:bodyPr>
            <a:normAutofit/>
          </a:bodyPr>
          <a:lstStyle>
            <a:lvl1pPr marL="0" indent="0">
              <a:buNone/>
              <a:defRPr sz="2800">
                <a:solidFill>
                  <a:srgbClr val="66CCFF"/>
                </a:solidFill>
              </a:defRPr>
            </a:lvl1pPr>
            <a:lvl2pPr marL="457189" indent="0" algn="l">
              <a:buNone/>
              <a:defRPr>
                <a:solidFill>
                  <a:srgbClr val="66CCFF"/>
                </a:solidFill>
              </a:defRPr>
            </a:lvl2pPr>
          </a:lstStyle>
          <a:p>
            <a:pPr lvl="0"/>
            <a:r>
              <a:rPr lang="en-GB" dirty="0"/>
              <a:t>Second level</a:t>
            </a:r>
          </a:p>
        </p:txBody>
      </p:sp>
    </p:spTree>
    <p:extLst>
      <p:ext uri="{BB962C8B-B14F-4D97-AF65-F5344CB8AC3E}">
        <p14:creationId xmlns:p14="http://schemas.microsoft.com/office/powerpoint/2010/main" val="7861291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 Slide ">
    <p:spTree>
      <p:nvGrpSpPr>
        <p:cNvPr id="1" name=""/>
        <p:cNvGrpSpPr/>
        <p:nvPr/>
      </p:nvGrpSpPr>
      <p:grpSpPr>
        <a:xfrm>
          <a:off x="0" y="0"/>
          <a:ext cx="0" cy="0"/>
          <a:chOff x="0" y="0"/>
          <a:chExt cx="0" cy="0"/>
        </a:xfrm>
      </p:grpSpPr>
      <p:sp>
        <p:nvSpPr>
          <p:cNvPr id="10" name="Rectangle 9"/>
          <p:cNvSpPr/>
          <p:nvPr userDrawn="1"/>
        </p:nvSpPr>
        <p:spPr>
          <a:xfrm>
            <a:off x="0" y="1"/>
            <a:ext cx="9144000" cy="348039"/>
          </a:xfrm>
          <a:prstGeom prst="rect">
            <a:avLst/>
          </a:prstGeom>
          <a:solidFill>
            <a:srgbClr val="04306C"/>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800" dirty="0"/>
          </a:p>
        </p:txBody>
      </p:sp>
      <p:sp>
        <p:nvSpPr>
          <p:cNvPr id="11" name="Rectangle 10"/>
          <p:cNvSpPr/>
          <p:nvPr userDrawn="1"/>
        </p:nvSpPr>
        <p:spPr>
          <a:xfrm>
            <a:off x="0" y="4951926"/>
            <a:ext cx="9144000" cy="191574"/>
          </a:xfrm>
          <a:prstGeom prst="rect">
            <a:avLst/>
          </a:prstGeom>
          <a:solidFill>
            <a:srgbClr val="04306C"/>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800" dirty="0"/>
          </a:p>
        </p:txBody>
      </p:sp>
      <p:sp>
        <p:nvSpPr>
          <p:cNvPr id="8" name="TextBox 7"/>
          <p:cNvSpPr txBox="1"/>
          <p:nvPr userDrawn="1"/>
        </p:nvSpPr>
        <p:spPr>
          <a:xfrm>
            <a:off x="105831" y="9981"/>
            <a:ext cx="3883096"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800" dirty="0">
                <a:solidFill>
                  <a:srgbClr val="66CCFF"/>
                </a:solidFill>
              </a:rPr>
              <a:t>NHS Education for Scotland</a:t>
            </a:r>
          </a:p>
        </p:txBody>
      </p:sp>
      <p:sp>
        <p:nvSpPr>
          <p:cNvPr id="3" name="Text Placeholder 2"/>
          <p:cNvSpPr>
            <a:spLocks noGrp="1"/>
          </p:cNvSpPr>
          <p:nvPr>
            <p:ph type="body" sz="quarter" idx="10"/>
          </p:nvPr>
        </p:nvSpPr>
        <p:spPr>
          <a:xfrm>
            <a:off x="765222" y="1349100"/>
            <a:ext cx="7684786" cy="3364696"/>
          </a:xfrm>
          <a:prstGeom prst="rect">
            <a:avLst/>
          </a:prstGeom>
        </p:spPr>
        <p:txBody>
          <a:bodyPr/>
          <a:lstStyle>
            <a:lvl1pPr marL="257175" marR="0" indent="-257175" algn="l" defTabSz="342900" rtl="0" eaLnBrk="1" fontAlgn="auto" latinLnBrk="0" hangingPunct="1">
              <a:lnSpc>
                <a:spcPct val="100000"/>
              </a:lnSpc>
              <a:spcBef>
                <a:spcPct val="20000"/>
              </a:spcBef>
              <a:spcAft>
                <a:spcPts val="0"/>
              </a:spcAft>
              <a:buClrTx/>
              <a:buSzTx/>
              <a:buFont typeface="Arial"/>
              <a:buChar char="•"/>
              <a:tabLst/>
              <a:defRPr>
                <a:solidFill>
                  <a:schemeClr val="tx2">
                    <a:lumMod val="75000"/>
                  </a:schemeClr>
                </a:solidFill>
                <a:latin typeface="Source Sans Pro"/>
                <a:cs typeface="Source Sans Pro"/>
              </a:defRPr>
            </a:lvl1pPr>
            <a:lvl2pPr marL="557213" marR="0" indent="-214313" algn="l" defTabSz="342900" rtl="0" eaLnBrk="1" fontAlgn="auto" latinLnBrk="0" hangingPunct="1">
              <a:lnSpc>
                <a:spcPct val="100000"/>
              </a:lnSpc>
              <a:spcBef>
                <a:spcPct val="20000"/>
              </a:spcBef>
              <a:spcAft>
                <a:spcPts val="0"/>
              </a:spcAft>
              <a:buClrTx/>
              <a:buSzTx/>
              <a:buFont typeface="Arial"/>
              <a:buChar char="–"/>
              <a:tabLst/>
              <a:defRPr>
                <a:solidFill>
                  <a:schemeClr val="tx2">
                    <a:lumMod val="75000"/>
                  </a:schemeClr>
                </a:solidFill>
                <a:latin typeface="Source Sans Pro"/>
                <a:cs typeface="Source Sans Pro"/>
              </a:defRPr>
            </a:lvl2pPr>
            <a:lvl3pPr marL="857250" marR="0" indent="-171450" algn="l" defTabSz="342900" rtl="0" eaLnBrk="1" fontAlgn="auto" latinLnBrk="0" hangingPunct="1">
              <a:lnSpc>
                <a:spcPct val="100000"/>
              </a:lnSpc>
              <a:spcBef>
                <a:spcPct val="20000"/>
              </a:spcBef>
              <a:spcAft>
                <a:spcPts val="0"/>
              </a:spcAft>
              <a:buClrTx/>
              <a:buSzTx/>
              <a:buFont typeface="Arial"/>
              <a:buChar char="•"/>
              <a:tabLst/>
              <a:defRPr>
                <a:solidFill>
                  <a:schemeClr val="tx2">
                    <a:lumMod val="75000"/>
                  </a:schemeClr>
                </a:solidFill>
                <a:latin typeface="Source Sans Pro"/>
                <a:cs typeface="Source Sans Pro"/>
              </a:defRPr>
            </a:lvl3pPr>
            <a:lvl4pPr marL="1200150" marR="0" indent="-171450" algn="l" defTabSz="342900" rtl="0" eaLnBrk="1" fontAlgn="auto" latinLnBrk="0" hangingPunct="1">
              <a:lnSpc>
                <a:spcPct val="100000"/>
              </a:lnSpc>
              <a:spcBef>
                <a:spcPct val="20000"/>
              </a:spcBef>
              <a:spcAft>
                <a:spcPts val="0"/>
              </a:spcAft>
              <a:buClrTx/>
              <a:buSzTx/>
              <a:buFont typeface="Arial"/>
              <a:buChar char="–"/>
              <a:tabLst/>
              <a:defRPr>
                <a:solidFill>
                  <a:schemeClr val="tx2">
                    <a:lumMod val="75000"/>
                  </a:schemeClr>
                </a:solidFill>
                <a:latin typeface="Source Sans Pro"/>
                <a:cs typeface="Source Sans Pro"/>
              </a:defRPr>
            </a:lvl4pPr>
            <a:lvl5pPr marL="1543050" marR="0" indent="-171450" algn="l" defTabSz="342900" rtl="0" eaLnBrk="1" fontAlgn="auto" latinLnBrk="0" hangingPunct="1">
              <a:lnSpc>
                <a:spcPct val="100000"/>
              </a:lnSpc>
              <a:spcBef>
                <a:spcPct val="20000"/>
              </a:spcBef>
              <a:spcAft>
                <a:spcPts val="0"/>
              </a:spcAft>
              <a:buClrTx/>
              <a:buSzTx/>
              <a:buFont typeface="Arial"/>
              <a:buChar char="»"/>
              <a:tabLst/>
              <a:defRPr>
                <a:solidFill>
                  <a:schemeClr val="tx2">
                    <a:lumMod val="75000"/>
                  </a:schemeClr>
                </a:solidFill>
                <a:latin typeface="Source Sans Pro"/>
                <a:cs typeface="Source Sans Pro"/>
              </a:defRPr>
            </a:lvl5pPr>
          </a:lstStyle>
          <a:p>
            <a:pPr marL="257175" marR="0" lvl="0" indent="-257175" algn="l" defTabSz="342900" rtl="0" eaLnBrk="1" fontAlgn="auto" latinLnBrk="0" hangingPunct="1">
              <a:lnSpc>
                <a:spcPct val="100000"/>
              </a:lnSpc>
              <a:spcBef>
                <a:spcPct val="20000"/>
              </a:spcBef>
              <a:spcAft>
                <a:spcPts val="0"/>
              </a:spcAft>
              <a:buClrTx/>
              <a:buSzTx/>
              <a:buFont typeface="Arial"/>
              <a:buChar char="•"/>
              <a:tabLst/>
              <a:defRPr/>
            </a:pPr>
            <a:r>
              <a:rPr kumimoji="0" lang="en-GB" sz="2400" b="0" i="0" u="none" strike="noStrike" kern="1200" cap="none" spc="0" normalizeH="0" baseline="0" noProof="0" dirty="0">
                <a:ln>
                  <a:noFill/>
                </a:ln>
                <a:solidFill>
                  <a:prstClr val="black"/>
                </a:solidFill>
                <a:effectLst/>
                <a:uLnTx/>
                <a:uFillTx/>
                <a:latin typeface="Calibri"/>
                <a:ea typeface="+mn-ea"/>
                <a:cs typeface="+mn-cs"/>
              </a:rPr>
              <a:t>Click to edit Master text styles</a:t>
            </a:r>
          </a:p>
          <a:p>
            <a:pPr marL="557213" marR="0" lvl="1" indent="-214313" algn="l" defTabSz="342900" rtl="0" eaLnBrk="1" fontAlgn="auto" latinLnBrk="0" hangingPunct="1">
              <a:lnSpc>
                <a:spcPct val="100000"/>
              </a:lnSpc>
              <a:spcBef>
                <a:spcPct val="20000"/>
              </a:spcBef>
              <a:spcAft>
                <a:spcPts val="0"/>
              </a:spcAft>
              <a:buClrTx/>
              <a:buSzTx/>
              <a:buFont typeface="Arial"/>
              <a:buChar char="–"/>
              <a:tabLst/>
              <a:defRPr/>
            </a:pPr>
            <a:r>
              <a:rPr kumimoji="0" lang="en-GB" sz="2100" b="0" i="0" u="none" strike="noStrike" kern="1200" cap="none" spc="0" normalizeH="0" baseline="0" noProof="0" dirty="0">
                <a:ln>
                  <a:noFill/>
                </a:ln>
                <a:solidFill>
                  <a:prstClr val="black"/>
                </a:solidFill>
                <a:effectLst/>
                <a:uLnTx/>
                <a:uFillTx/>
                <a:latin typeface="Calibri"/>
                <a:ea typeface="+mn-ea"/>
                <a:cs typeface="+mn-cs"/>
              </a:rPr>
              <a:t>Second level</a:t>
            </a:r>
          </a:p>
          <a:p>
            <a:pPr marL="857250" marR="0" lvl="2" indent="-171450" algn="l" defTabSz="342900" rtl="0" eaLnBrk="1" fontAlgn="auto" latinLnBrk="0" hangingPunct="1">
              <a:lnSpc>
                <a:spcPct val="100000"/>
              </a:lnSpc>
              <a:spcBef>
                <a:spcPct val="20000"/>
              </a:spcBef>
              <a:spcAft>
                <a:spcPts val="0"/>
              </a:spcAft>
              <a:buClrTx/>
              <a:buSzTx/>
              <a:buFont typeface="Arial"/>
              <a:buChar char="•"/>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Third level</a:t>
            </a:r>
          </a:p>
          <a:p>
            <a:pPr marL="1200150" marR="0" lvl="3" indent="-171450" algn="l" defTabSz="342900" rtl="0" eaLnBrk="1" fontAlgn="auto" latinLnBrk="0" hangingPunct="1">
              <a:lnSpc>
                <a:spcPct val="100000"/>
              </a:lnSpc>
              <a:spcBef>
                <a:spcPct val="20000"/>
              </a:spcBef>
              <a:spcAft>
                <a:spcPts val="0"/>
              </a:spcAft>
              <a:buClrTx/>
              <a:buSzTx/>
              <a:buFont typeface="Arial"/>
              <a:buChar char="–"/>
              <a:tabLst/>
              <a:defRPr/>
            </a:pPr>
            <a:r>
              <a:rPr kumimoji="0" lang="en-GB" sz="1500" b="0" i="0" u="none" strike="noStrike" kern="1200" cap="none" spc="0" normalizeH="0" baseline="0" noProof="0" dirty="0">
                <a:ln>
                  <a:noFill/>
                </a:ln>
                <a:solidFill>
                  <a:prstClr val="black"/>
                </a:solidFill>
                <a:effectLst/>
                <a:uLnTx/>
                <a:uFillTx/>
                <a:latin typeface="Calibri"/>
                <a:ea typeface="+mn-ea"/>
                <a:cs typeface="+mn-cs"/>
              </a:rPr>
              <a:t>Fourth level</a:t>
            </a:r>
          </a:p>
          <a:p>
            <a:pPr marL="1543050" marR="0" lvl="4" indent="-171450" algn="l" defTabSz="342900" rtl="0" eaLnBrk="1" fontAlgn="auto" latinLnBrk="0" hangingPunct="1">
              <a:lnSpc>
                <a:spcPct val="100000"/>
              </a:lnSpc>
              <a:spcBef>
                <a:spcPct val="20000"/>
              </a:spcBef>
              <a:spcAft>
                <a:spcPts val="0"/>
              </a:spcAft>
              <a:buClrTx/>
              <a:buSzTx/>
              <a:buFont typeface="Arial"/>
              <a:buChar char="»"/>
              <a:tabLst/>
              <a:defRPr/>
            </a:pPr>
            <a:r>
              <a:rPr kumimoji="0" lang="en-GB" sz="1500" b="0" i="0" u="none" strike="noStrike" kern="1200" cap="none" spc="0" normalizeH="0" baseline="0" noProof="0" dirty="0">
                <a:ln>
                  <a:noFill/>
                </a:ln>
                <a:solidFill>
                  <a:prstClr val="black"/>
                </a:solidFill>
                <a:effectLst/>
                <a:uLnTx/>
                <a:uFillTx/>
                <a:latin typeface="Calibri"/>
                <a:ea typeface="+mn-ea"/>
                <a:cs typeface="+mn-cs"/>
              </a:rPr>
              <a:t>Fifth level</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Text Placeholder 4"/>
          <p:cNvSpPr>
            <a:spLocks noGrp="1"/>
          </p:cNvSpPr>
          <p:nvPr>
            <p:ph type="body" sz="quarter" idx="11" hasCustomPrompt="1"/>
          </p:nvPr>
        </p:nvSpPr>
        <p:spPr>
          <a:xfrm>
            <a:off x="598339" y="708424"/>
            <a:ext cx="8185439" cy="519113"/>
          </a:xfrm>
          <a:prstGeom prst="rect">
            <a:avLst/>
          </a:prstGeom>
        </p:spPr>
        <p:txBody>
          <a:bodyPr>
            <a:normAutofit/>
          </a:bodyPr>
          <a:lstStyle>
            <a:lvl1pPr marL="0" indent="0">
              <a:buNone/>
              <a:defRPr sz="3600" b="1">
                <a:solidFill>
                  <a:srgbClr val="17375E"/>
                </a:solidFill>
                <a:latin typeface="Source Sans Pro"/>
                <a:cs typeface="Source Sans Pro"/>
              </a:defRPr>
            </a:lvl1pPr>
          </a:lstStyle>
          <a:p>
            <a:pPr lvl="0"/>
            <a:r>
              <a:rPr lang="en-GB" dirty="0"/>
              <a:t>Click to edit Master title styles</a:t>
            </a:r>
          </a:p>
        </p:txBody>
      </p:sp>
      <p:sp>
        <p:nvSpPr>
          <p:cNvPr id="7" name="TextBox 6">
            <a:extLst>
              <a:ext uri="{FF2B5EF4-FFF2-40B4-BE49-F238E27FC236}">
                <a16:creationId xmlns:a16="http://schemas.microsoft.com/office/drawing/2014/main" id="{F29F7A41-B587-49DA-A9A7-3103268137F5}"/>
              </a:ext>
            </a:extLst>
          </p:cNvPr>
          <p:cNvSpPr txBox="1"/>
          <p:nvPr userDrawn="1"/>
        </p:nvSpPr>
        <p:spPr>
          <a:xfrm>
            <a:off x="8342243" y="4605814"/>
            <a:ext cx="441534" cy="276999"/>
          </a:xfrm>
          <a:prstGeom prst="rect">
            <a:avLst/>
          </a:prstGeom>
          <a:noFill/>
        </p:spPr>
        <p:txBody>
          <a:bodyPr wrap="square" rtlCol="0">
            <a:spAutoFit/>
          </a:bodyPr>
          <a:lstStyle/>
          <a:p>
            <a:pPr algn="ctr"/>
            <a:fld id="{AE73CFF4-7EBC-4D4A-839C-BE7B66A7B975}" type="slidenum">
              <a:rPr lang="en-GB" sz="1200" i="1" smtClean="0">
                <a:solidFill>
                  <a:schemeClr val="bg1">
                    <a:lumMod val="65000"/>
                  </a:schemeClr>
                </a:solidFill>
              </a:rPr>
              <a:pPr algn="ctr"/>
              <a:t>‹#›</a:t>
            </a:fld>
            <a:endParaRPr lang="en-GB" sz="1200" i="1" dirty="0">
              <a:solidFill>
                <a:schemeClr val="bg1">
                  <a:lumMod val="65000"/>
                </a:schemeClr>
              </a:solidFill>
            </a:endParaRPr>
          </a:p>
        </p:txBody>
      </p:sp>
    </p:spTree>
    <p:extLst>
      <p:ext uri="{BB962C8B-B14F-4D97-AF65-F5344CB8AC3E}">
        <p14:creationId xmlns:p14="http://schemas.microsoft.com/office/powerpoint/2010/main" val="18008076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ext and Image Slide">
    <p:spTree>
      <p:nvGrpSpPr>
        <p:cNvPr id="1" name=""/>
        <p:cNvGrpSpPr/>
        <p:nvPr/>
      </p:nvGrpSpPr>
      <p:grpSpPr>
        <a:xfrm>
          <a:off x="0" y="0"/>
          <a:ext cx="0" cy="0"/>
          <a:chOff x="0" y="0"/>
          <a:chExt cx="0" cy="0"/>
        </a:xfrm>
      </p:grpSpPr>
      <p:sp>
        <p:nvSpPr>
          <p:cNvPr id="10" name="Rectangle 9"/>
          <p:cNvSpPr/>
          <p:nvPr userDrawn="1"/>
        </p:nvSpPr>
        <p:spPr>
          <a:xfrm>
            <a:off x="0" y="1"/>
            <a:ext cx="9144000" cy="348039"/>
          </a:xfrm>
          <a:prstGeom prst="rect">
            <a:avLst/>
          </a:prstGeom>
          <a:solidFill>
            <a:srgbClr val="04306C"/>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800" dirty="0"/>
          </a:p>
        </p:txBody>
      </p:sp>
      <p:sp>
        <p:nvSpPr>
          <p:cNvPr id="11" name="Rectangle 10"/>
          <p:cNvSpPr/>
          <p:nvPr userDrawn="1"/>
        </p:nvSpPr>
        <p:spPr>
          <a:xfrm>
            <a:off x="0" y="4951926"/>
            <a:ext cx="9144000" cy="191574"/>
          </a:xfrm>
          <a:prstGeom prst="rect">
            <a:avLst/>
          </a:prstGeom>
          <a:solidFill>
            <a:srgbClr val="04306C"/>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800" dirty="0"/>
          </a:p>
        </p:txBody>
      </p:sp>
      <p:sp>
        <p:nvSpPr>
          <p:cNvPr id="8" name="TextBox 7"/>
          <p:cNvSpPr txBox="1"/>
          <p:nvPr userDrawn="1"/>
        </p:nvSpPr>
        <p:spPr>
          <a:xfrm>
            <a:off x="105831" y="9981"/>
            <a:ext cx="3883096"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800" dirty="0">
                <a:solidFill>
                  <a:srgbClr val="66CCFF"/>
                </a:solidFill>
              </a:rPr>
              <a:t>NHS Education for Scotland</a:t>
            </a:r>
          </a:p>
        </p:txBody>
      </p:sp>
      <p:sp>
        <p:nvSpPr>
          <p:cNvPr id="3" name="Text Placeholder 2"/>
          <p:cNvSpPr>
            <a:spLocks noGrp="1"/>
          </p:cNvSpPr>
          <p:nvPr>
            <p:ph type="body" sz="quarter" idx="10"/>
          </p:nvPr>
        </p:nvSpPr>
        <p:spPr>
          <a:xfrm>
            <a:off x="765224" y="1349100"/>
            <a:ext cx="3638877" cy="3364696"/>
          </a:xfrm>
          <a:prstGeom prst="rect">
            <a:avLst/>
          </a:prstGeom>
        </p:spPr>
        <p:txBody>
          <a:bodyPr/>
          <a:lstStyle>
            <a:lvl1pPr>
              <a:defRPr>
                <a:solidFill>
                  <a:schemeClr val="tx2">
                    <a:lumMod val="75000"/>
                  </a:schemeClr>
                </a:solidFill>
                <a:latin typeface="Source Sans Pro"/>
                <a:cs typeface="Source Sans Pro"/>
              </a:defRPr>
            </a:lvl1pPr>
            <a:lvl2pPr>
              <a:defRPr>
                <a:solidFill>
                  <a:schemeClr val="tx2">
                    <a:lumMod val="75000"/>
                  </a:schemeClr>
                </a:solidFill>
                <a:latin typeface="Source Sans Pro"/>
                <a:cs typeface="Source Sans Pro"/>
              </a:defRPr>
            </a:lvl2pPr>
            <a:lvl3pPr>
              <a:defRPr>
                <a:solidFill>
                  <a:schemeClr val="tx2">
                    <a:lumMod val="75000"/>
                  </a:schemeClr>
                </a:solidFill>
                <a:latin typeface="Source Sans Pro"/>
                <a:cs typeface="Source Sans Pro"/>
              </a:defRPr>
            </a:lvl3pPr>
            <a:lvl4pPr>
              <a:defRPr>
                <a:solidFill>
                  <a:schemeClr val="tx2">
                    <a:lumMod val="75000"/>
                  </a:schemeClr>
                </a:solidFill>
                <a:latin typeface="Source Sans Pro"/>
                <a:cs typeface="Source Sans Pro"/>
              </a:defRPr>
            </a:lvl4pPr>
            <a:lvl5pPr>
              <a:defRPr>
                <a:solidFill>
                  <a:schemeClr val="tx2">
                    <a:lumMod val="75000"/>
                  </a:schemeClr>
                </a:solidFill>
                <a:latin typeface="Source Sans Pro"/>
                <a:cs typeface="Source Sans Pro"/>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Text Placeholder 4"/>
          <p:cNvSpPr>
            <a:spLocks noGrp="1"/>
          </p:cNvSpPr>
          <p:nvPr>
            <p:ph type="body" sz="quarter" idx="11" hasCustomPrompt="1"/>
          </p:nvPr>
        </p:nvSpPr>
        <p:spPr>
          <a:xfrm>
            <a:off x="765225" y="708424"/>
            <a:ext cx="7685041" cy="519113"/>
          </a:xfrm>
          <a:prstGeom prst="rect">
            <a:avLst/>
          </a:prstGeom>
        </p:spPr>
        <p:txBody>
          <a:bodyPr>
            <a:normAutofit/>
          </a:bodyPr>
          <a:lstStyle>
            <a:lvl1pPr marL="0" indent="0">
              <a:buNone/>
              <a:defRPr sz="3600">
                <a:solidFill>
                  <a:srgbClr val="17375E"/>
                </a:solidFill>
                <a:latin typeface="Source Sans Pro"/>
                <a:cs typeface="Source Sans Pro"/>
              </a:defRPr>
            </a:lvl1pPr>
          </a:lstStyle>
          <a:p>
            <a:pPr lvl="0"/>
            <a:r>
              <a:rPr lang="en-GB" dirty="0"/>
              <a:t>Click to edit Master title styles</a:t>
            </a:r>
          </a:p>
        </p:txBody>
      </p:sp>
      <p:sp>
        <p:nvSpPr>
          <p:cNvPr id="4" name="Picture Placeholder 3"/>
          <p:cNvSpPr>
            <a:spLocks noGrp="1"/>
          </p:cNvSpPr>
          <p:nvPr>
            <p:ph type="pic" sz="quarter" idx="12"/>
          </p:nvPr>
        </p:nvSpPr>
        <p:spPr>
          <a:xfrm>
            <a:off x="4551363" y="1348981"/>
            <a:ext cx="3898900" cy="3364706"/>
          </a:xfrm>
          <a:prstGeom prst="rect">
            <a:avLst/>
          </a:prstGeom>
        </p:spPr>
        <p:txBody>
          <a:bodyPr/>
          <a:lstStyle>
            <a:lvl1pPr>
              <a:defRPr>
                <a:solidFill>
                  <a:srgbClr val="17375E"/>
                </a:solidFill>
              </a:defRPr>
            </a:lvl1pPr>
          </a:lstStyle>
          <a:p>
            <a:endParaRPr lang="en-US" dirty="0"/>
          </a:p>
        </p:txBody>
      </p:sp>
      <p:sp>
        <p:nvSpPr>
          <p:cNvPr id="9" name="TextBox 8">
            <a:extLst>
              <a:ext uri="{FF2B5EF4-FFF2-40B4-BE49-F238E27FC236}">
                <a16:creationId xmlns:a16="http://schemas.microsoft.com/office/drawing/2014/main" id="{E3095881-4DC9-4EAE-BEFF-6DFD94FE4266}"/>
              </a:ext>
            </a:extLst>
          </p:cNvPr>
          <p:cNvSpPr txBox="1"/>
          <p:nvPr userDrawn="1"/>
        </p:nvSpPr>
        <p:spPr>
          <a:xfrm>
            <a:off x="8342243" y="4605814"/>
            <a:ext cx="441534" cy="276999"/>
          </a:xfrm>
          <a:prstGeom prst="rect">
            <a:avLst/>
          </a:prstGeom>
          <a:noFill/>
        </p:spPr>
        <p:txBody>
          <a:bodyPr wrap="square" rtlCol="0">
            <a:spAutoFit/>
          </a:bodyPr>
          <a:lstStyle/>
          <a:p>
            <a:pPr algn="ctr"/>
            <a:fld id="{AE73CFF4-7EBC-4D4A-839C-BE7B66A7B975}" type="slidenum">
              <a:rPr lang="en-GB" sz="1200" i="1" smtClean="0">
                <a:solidFill>
                  <a:schemeClr val="bg1">
                    <a:lumMod val="65000"/>
                  </a:schemeClr>
                </a:solidFill>
              </a:rPr>
              <a:pPr algn="ctr"/>
              <a:t>‹#›</a:t>
            </a:fld>
            <a:endParaRPr lang="en-GB" sz="1200" i="1" dirty="0">
              <a:solidFill>
                <a:schemeClr val="bg1">
                  <a:lumMod val="65000"/>
                </a:schemeClr>
              </a:solidFill>
            </a:endParaRPr>
          </a:p>
        </p:txBody>
      </p:sp>
    </p:spTree>
    <p:extLst>
      <p:ext uri="{BB962C8B-B14F-4D97-AF65-F5344CB8AC3E}">
        <p14:creationId xmlns:p14="http://schemas.microsoft.com/office/powerpoint/2010/main" val="3938848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losing Slide">
    <p:spTree>
      <p:nvGrpSpPr>
        <p:cNvPr id="1" name=""/>
        <p:cNvGrpSpPr/>
        <p:nvPr/>
      </p:nvGrpSpPr>
      <p:grpSpPr>
        <a:xfrm>
          <a:off x="0" y="0"/>
          <a:ext cx="0" cy="0"/>
          <a:chOff x="0" y="0"/>
          <a:chExt cx="0" cy="0"/>
        </a:xfrm>
      </p:grpSpPr>
      <p:pic>
        <p:nvPicPr>
          <p:cNvPr id="2" name="Picture 1" descr="16-9backcover.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4366171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607CA30-5A47-423C-BC5E-8F64ED18B9A5}" type="datetimeFigureOut">
              <a:rPr lang="en-GB" smtClean="0"/>
              <a:pPr/>
              <a:t>12/07/2022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9BD2DA0-EADB-4B3A-8231-D105948D19DF}"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endParaRPr lang="en-GB"/>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607CA30-5A47-423C-BC5E-8F64ED18B9A5}" type="datetimeFigureOut">
              <a:rPr lang="en-GB" smtClean="0"/>
              <a:pPr/>
              <a:t>12/07/2022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9BD2DA0-EADB-4B3A-8231-D105948D19DF}"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D607CA30-5A47-423C-BC5E-8F64ED18B9A5}" type="datetimeFigureOut">
              <a:rPr lang="en-GB" smtClean="0"/>
              <a:pPr/>
              <a:t>12/07/2022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9BD2DA0-EADB-4B3A-8231-D105948D19DF}"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D607CA30-5A47-423C-BC5E-8F64ED18B9A5}" type="datetimeFigureOut">
              <a:rPr lang="en-GB" smtClean="0"/>
              <a:pPr/>
              <a:t>12/07/2022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9BD2DA0-EADB-4B3A-8231-D105948D19DF}"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D607CA30-5A47-423C-BC5E-8F64ED18B9A5}" type="datetimeFigureOut">
              <a:rPr lang="en-GB" smtClean="0"/>
              <a:pPr/>
              <a:t>12/07/2022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9BD2DA0-EADB-4B3A-8231-D105948D19DF}"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07CA30-5A47-423C-BC5E-8F64ED18B9A5}" type="datetimeFigureOut">
              <a:rPr lang="en-GB" smtClean="0"/>
              <a:pPr/>
              <a:t>12/07/2022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9BD2DA0-EADB-4B3A-8231-D105948D19DF}"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endParaRPr lang="en-GB"/>
          </a:p>
        </p:txBody>
      </p:sp>
      <p:sp>
        <p:nvSpPr>
          <p:cNvPr id="3" name="Content Placeholder 2"/>
          <p:cNvSpPr>
            <a:spLocks noGrp="1"/>
          </p:cNvSpPr>
          <p:nvPr>
            <p:ph idx="1"/>
          </p:nvPr>
        </p:nvSpPr>
        <p:spPr>
          <a:xfrm>
            <a:off x="3575050" y="204789"/>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607CA30-5A47-423C-BC5E-8F64ED18B9A5}" type="datetimeFigureOut">
              <a:rPr lang="en-GB" smtClean="0"/>
              <a:pPr/>
              <a:t>12/07/2022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9BD2DA0-EADB-4B3A-8231-D105948D19DF}"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endParaRPr lang="en-GB"/>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607CA30-5A47-423C-BC5E-8F64ED18B9A5}" type="datetimeFigureOut">
              <a:rPr lang="en-GB" smtClean="0"/>
              <a:pPr/>
              <a:t>12/07/2022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9BD2DA0-EADB-4B3A-8231-D105948D19DF}"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D607CA30-5A47-423C-BC5E-8F64ED18B9A5}" type="datetimeFigureOut">
              <a:rPr lang="en-GB" smtClean="0"/>
              <a:pPr/>
              <a:t>12/07/2022</a:t>
            </a:fld>
            <a:endParaRPr lang="en-GB"/>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19BD2DA0-EADB-4B3A-8231-D105948D19DF}"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https://www.appraisal.nes.scot.nhs.uk/s/videos/pdp2/" TargetMode="External"/><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hyperlink" Target="http://images.google.co.uk/imgres?imgurl=http://www.janome.com/images/stick_man.bmp&amp;imgrefurl=http://profile.myspace.com/index.cfm?fuseaction=user.viewprofile&amp;friendid=35595505&amp;h=487&amp;w=275&amp;sz=394&amp;hl=en&amp;start=6&amp;tbnid=famW0EtlbfXO6M:&amp;tbnh=129&amp;tbnw=73&amp;prev=/images?q=stick+man&amp;svnum=10&amp;hl=en" TargetMode="External"/><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normAutofit fontScale="92500" lnSpcReduction="20000"/>
          </a:bodyPr>
          <a:lstStyle/>
          <a:p>
            <a:r>
              <a:rPr lang="en-US" dirty="0"/>
              <a:t>New Appraiser Training</a:t>
            </a:r>
          </a:p>
        </p:txBody>
      </p:sp>
      <p:sp>
        <p:nvSpPr>
          <p:cNvPr id="3" name="Text Placeholder 2"/>
          <p:cNvSpPr>
            <a:spLocks noGrp="1"/>
          </p:cNvSpPr>
          <p:nvPr>
            <p:ph type="body" sz="quarter" idx="12"/>
          </p:nvPr>
        </p:nvSpPr>
        <p:spPr/>
        <p:txBody>
          <a:bodyPr>
            <a:normAutofit fontScale="92500" lnSpcReduction="10000"/>
          </a:bodyPr>
          <a:lstStyle/>
          <a:p>
            <a:r>
              <a:rPr lang="en-US" dirty="0"/>
              <a:t>Medical Appraisal Scotland</a:t>
            </a:r>
          </a:p>
        </p:txBody>
      </p:sp>
      <p:sp>
        <p:nvSpPr>
          <p:cNvPr id="5" name="Text Placeholder 4">
            <a:extLst>
              <a:ext uri="{FF2B5EF4-FFF2-40B4-BE49-F238E27FC236}">
                <a16:creationId xmlns:a16="http://schemas.microsoft.com/office/drawing/2014/main" id="{8DBA6D59-9B89-41CE-8BAC-A60406CECFCA}"/>
              </a:ext>
            </a:extLst>
          </p:cNvPr>
          <p:cNvSpPr>
            <a:spLocks noGrp="1"/>
          </p:cNvSpPr>
          <p:nvPr>
            <p:ph type="body" sz="quarter" idx="13"/>
          </p:nvPr>
        </p:nvSpPr>
        <p:spPr/>
        <p:txBody>
          <a:bodyPr>
            <a:normAutofit fontScale="92500" lnSpcReduction="20000"/>
          </a:bodyPr>
          <a:lstStyle/>
          <a:p>
            <a:r>
              <a:rPr lang="en-GB" dirty="0"/>
              <a:t>Appraiser skills</a:t>
            </a:r>
          </a:p>
        </p:txBody>
      </p:sp>
      <p:sp>
        <p:nvSpPr>
          <p:cNvPr id="6" name="Text Placeholder 5">
            <a:extLst>
              <a:ext uri="{FF2B5EF4-FFF2-40B4-BE49-F238E27FC236}">
                <a16:creationId xmlns:a16="http://schemas.microsoft.com/office/drawing/2014/main" id="{E72406D2-B94D-4E15-92E3-DBB6334050F0}"/>
              </a:ext>
            </a:extLst>
          </p:cNvPr>
          <p:cNvSpPr>
            <a:spLocks noGrp="1"/>
          </p:cNvSpPr>
          <p:nvPr>
            <p:ph type="body" sz="quarter" idx="14"/>
          </p:nvPr>
        </p:nvSpPr>
        <p:spPr/>
        <p:txBody>
          <a:bodyPr>
            <a:normAutofit fontScale="92500" lnSpcReduction="10000"/>
          </a:bodyPr>
          <a:lstStyle/>
          <a:p>
            <a:r>
              <a:rPr lang="en-GB" dirty="0"/>
              <a:t>Module 04</a:t>
            </a:r>
          </a:p>
        </p:txBody>
      </p:sp>
      <p:sp>
        <p:nvSpPr>
          <p:cNvPr id="12" name="Text Placeholder 5">
            <a:extLst>
              <a:ext uri="{FF2B5EF4-FFF2-40B4-BE49-F238E27FC236}">
                <a16:creationId xmlns:a16="http://schemas.microsoft.com/office/drawing/2014/main" id="{77A49A10-994A-445F-9D74-1C152D01F154}"/>
              </a:ext>
            </a:extLst>
          </p:cNvPr>
          <p:cNvSpPr txBox="1">
            <a:spLocks/>
          </p:cNvSpPr>
          <p:nvPr/>
        </p:nvSpPr>
        <p:spPr>
          <a:xfrm>
            <a:off x="1528260" y="3535452"/>
            <a:ext cx="7255517" cy="632573"/>
          </a:xfrm>
          <a:prstGeom prst="rect">
            <a:avLst/>
          </a:prstGeom>
        </p:spPr>
        <p:txBody>
          <a:bodyPr vert="horz" lIns="91440" tIns="45720" rIns="91440" bIns="45720" rtlCol="0">
            <a:normAutofit fontScale="62500" lnSpcReduction="20000"/>
          </a:bodyPr>
          <a:lstStyle>
            <a:lvl1pPr marL="0" indent="0" algn="l" defTabSz="457200" rtl="0" eaLnBrk="1" latinLnBrk="0" hangingPunct="1">
              <a:spcBef>
                <a:spcPct val="20000"/>
              </a:spcBef>
              <a:buFont typeface="Arial"/>
              <a:buNone/>
              <a:defRPr sz="2800" kern="1200">
                <a:solidFill>
                  <a:srgbClr val="66CCFF"/>
                </a:solidFill>
                <a:latin typeface="+mn-lt"/>
                <a:ea typeface="+mn-ea"/>
                <a:cs typeface="+mn-cs"/>
              </a:defRPr>
            </a:lvl1pPr>
            <a:lvl2pPr marL="457200" indent="0" algn="l" defTabSz="457200" rtl="0" eaLnBrk="1" latinLnBrk="0" hangingPunct="1">
              <a:spcBef>
                <a:spcPct val="20000"/>
              </a:spcBef>
              <a:buFont typeface="Arial"/>
              <a:buNone/>
              <a:defRPr sz="2800" kern="1200">
                <a:solidFill>
                  <a:srgbClr val="66CCFF"/>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i="1" dirty="0"/>
              <a:t>This PowerPoint has no audio nor animations.</a:t>
            </a:r>
          </a:p>
          <a:p>
            <a:r>
              <a:rPr lang="en-GB" i="1" dirty="0"/>
              <a:t>The audio has been transcribed in the Notes section for your reference.</a:t>
            </a:r>
          </a:p>
        </p:txBody>
      </p:sp>
    </p:spTree>
    <p:extLst>
      <p:ext uri="{BB962C8B-B14F-4D97-AF65-F5344CB8AC3E}">
        <p14:creationId xmlns:p14="http://schemas.microsoft.com/office/powerpoint/2010/main" val="150080581"/>
      </p:ext>
    </p:extLst>
  </p:cSld>
  <p:clrMapOvr>
    <a:masterClrMapping/>
  </p:clrMapOvr>
  <p:transition spd="slow">
    <p:cove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6B4B13-CD2A-4B02-A361-345EC0F1C2D4}"/>
              </a:ext>
            </a:extLst>
          </p:cNvPr>
          <p:cNvSpPr>
            <a:spLocks noGrp="1"/>
          </p:cNvSpPr>
          <p:nvPr>
            <p:ph type="body" sz="quarter" idx="10"/>
          </p:nvPr>
        </p:nvSpPr>
        <p:spPr/>
        <p:txBody>
          <a:bodyPr vert="horz" lIns="68580" tIns="34290" rIns="68580" bIns="34290" rtlCol="0" anchor="t">
            <a:noAutofit/>
          </a:bodyPr>
          <a:lstStyle/>
          <a:p>
            <a:r>
              <a:rPr lang="en-GB" sz="2300" dirty="0">
                <a:ea typeface="Source Sans Pro"/>
                <a:hlinkClick r:id="rId3"/>
              </a:rPr>
              <a:t>https://www.appraisal.nes.scot.nhs.uk/s/videos/pdp2/</a:t>
            </a:r>
            <a:r>
              <a:rPr lang="en-GB" sz="2300" dirty="0">
                <a:ea typeface="Source Sans Pro"/>
              </a:rPr>
              <a:t> </a:t>
            </a:r>
          </a:p>
          <a:p>
            <a:r>
              <a:rPr lang="en-GB" sz="2300" dirty="0">
                <a:ea typeface="Source Sans Pro"/>
              </a:rPr>
              <a:t>Review above video and consider:</a:t>
            </a:r>
          </a:p>
          <a:p>
            <a:r>
              <a:rPr lang="en-GB" dirty="0">
                <a:ea typeface="Source Sans Pro"/>
              </a:rPr>
              <a:t>Is the video a “High-Quality” appraisal?</a:t>
            </a:r>
          </a:p>
          <a:p>
            <a:pPr lvl="1"/>
            <a:r>
              <a:rPr lang="en-GB" sz="2000" dirty="0">
                <a:ea typeface="Source Sans Pro"/>
              </a:rPr>
              <a:t>If yes, what did the appraiser do that you thought was good?</a:t>
            </a:r>
          </a:p>
          <a:p>
            <a:pPr lvl="1"/>
            <a:r>
              <a:rPr lang="en-GB" sz="2000" dirty="0">
                <a:ea typeface="Source Sans Pro"/>
              </a:rPr>
              <a:t>If no, why not?</a:t>
            </a:r>
          </a:p>
          <a:p>
            <a:r>
              <a:rPr lang="en-GB" dirty="0">
                <a:ea typeface="Source Sans Pro"/>
              </a:rPr>
              <a:t>How would you have facilitated the discussion?</a:t>
            </a:r>
          </a:p>
          <a:p>
            <a:r>
              <a:rPr lang="en-GB" dirty="0">
                <a:ea typeface="Source Sans Pro"/>
              </a:rPr>
              <a:t>What feedback would you give th appraiser?</a:t>
            </a:r>
          </a:p>
        </p:txBody>
      </p:sp>
      <p:sp>
        <p:nvSpPr>
          <p:cNvPr id="3" name="Text Placeholder 2">
            <a:extLst>
              <a:ext uri="{FF2B5EF4-FFF2-40B4-BE49-F238E27FC236}">
                <a16:creationId xmlns:a16="http://schemas.microsoft.com/office/drawing/2014/main" id="{6DE7C0EA-6A7B-484B-98FD-9FDFA66B78C5}"/>
              </a:ext>
            </a:extLst>
          </p:cNvPr>
          <p:cNvSpPr>
            <a:spLocks noGrp="1"/>
          </p:cNvSpPr>
          <p:nvPr>
            <p:ph type="body" sz="quarter" idx="11"/>
          </p:nvPr>
        </p:nvSpPr>
        <p:spPr/>
        <p:txBody>
          <a:bodyPr vert="horz" lIns="68580" tIns="34290" rIns="68580" bIns="34290" rtlCol="0" anchor="t">
            <a:normAutofit fontScale="92500" lnSpcReduction="20000"/>
          </a:bodyPr>
          <a:lstStyle/>
          <a:p>
            <a:r>
              <a:rPr lang="en-GB"/>
              <a:t>Video Review</a:t>
            </a:r>
            <a:r>
              <a:rPr lang="en-GB" sz="2250" dirty="0"/>
              <a:t> </a:t>
            </a:r>
            <a:endParaRPr lang="en-GB"/>
          </a:p>
        </p:txBody>
      </p:sp>
    </p:spTree>
    <p:extLst>
      <p:ext uri="{BB962C8B-B14F-4D97-AF65-F5344CB8AC3E}">
        <p14:creationId xmlns:p14="http://schemas.microsoft.com/office/powerpoint/2010/main" val="1858656628"/>
      </p:ext>
    </p:extLst>
  </p:cSld>
  <p:clrMapOvr>
    <a:masterClrMapping/>
  </p:clrMapOvr>
  <p:transition spd="slow">
    <p:cove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Line 4">
            <a:extLst>
              <a:ext uri="{FF2B5EF4-FFF2-40B4-BE49-F238E27FC236}">
                <a16:creationId xmlns:a16="http://schemas.microsoft.com/office/drawing/2014/main" id="{48D24DDE-4E29-4DD5-8663-6D74A9086A25}"/>
              </a:ext>
            </a:extLst>
          </p:cNvPr>
          <p:cNvSpPr>
            <a:spLocks noChangeShapeType="1"/>
          </p:cNvSpPr>
          <p:nvPr/>
        </p:nvSpPr>
        <p:spPr bwMode="auto">
          <a:xfrm>
            <a:off x="4424195" y="1669699"/>
            <a:ext cx="0" cy="32425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013"/>
          </a:p>
        </p:txBody>
      </p:sp>
      <p:sp>
        <p:nvSpPr>
          <p:cNvPr id="14" name="AutoShape 11">
            <a:extLst>
              <a:ext uri="{FF2B5EF4-FFF2-40B4-BE49-F238E27FC236}">
                <a16:creationId xmlns:a16="http://schemas.microsoft.com/office/drawing/2014/main" id="{90483424-11BB-4AAC-B142-439B2F6A82A8}"/>
              </a:ext>
            </a:extLst>
          </p:cNvPr>
          <p:cNvSpPr>
            <a:spLocks noChangeArrowheads="1"/>
          </p:cNvSpPr>
          <p:nvPr/>
        </p:nvSpPr>
        <p:spPr bwMode="auto">
          <a:xfrm>
            <a:off x="4124514" y="1151397"/>
            <a:ext cx="613983" cy="770795"/>
          </a:xfrm>
          <a:prstGeom prst="triangle">
            <a:avLst>
              <a:gd name="adj" fmla="val 50000"/>
            </a:avLst>
          </a:prstGeom>
          <a:solidFill>
            <a:schemeClr val="tx2">
              <a:lumMod val="20000"/>
              <a:lumOff val="80000"/>
            </a:schemeClr>
          </a:solidFill>
          <a:ln w="9525">
            <a:solidFill>
              <a:schemeClr val="tx1"/>
            </a:solidFill>
            <a:miter lim="800000"/>
            <a:headEnd/>
            <a:tailEnd/>
          </a:ln>
        </p:spPr>
        <p:txBody>
          <a:bodyPr wrap="none" anchor="ctr"/>
          <a:lstStyle>
            <a:lvl1pPr>
              <a:spcBef>
                <a:spcPct val="20000"/>
              </a:spcBef>
              <a:buClr>
                <a:schemeClr val="tx2"/>
              </a:buClr>
              <a:buSzPct val="115000"/>
              <a:buChar char="•"/>
              <a:defRPr sz="3200">
                <a:solidFill>
                  <a:schemeClr val="tx2"/>
                </a:solidFill>
                <a:latin typeface="Arial" panose="020B0604020202020204" pitchFamily="34" charset="0"/>
              </a:defRPr>
            </a:lvl1pPr>
            <a:lvl2pPr marL="742950" indent="-285750">
              <a:spcBef>
                <a:spcPct val="20000"/>
              </a:spcBef>
              <a:buClr>
                <a:schemeClr val="tx2"/>
              </a:buClr>
              <a:buSzPct val="115000"/>
              <a:buChar char="•"/>
              <a:defRPr sz="2800">
                <a:solidFill>
                  <a:schemeClr val="tx2"/>
                </a:solidFill>
                <a:latin typeface="Arial" panose="020B0604020202020204" pitchFamily="34" charset="0"/>
              </a:defRPr>
            </a:lvl2pPr>
            <a:lvl3pPr marL="1143000" indent="-228600">
              <a:spcBef>
                <a:spcPct val="20000"/>
              </a:spcBef>
              <a:buClr>
                <a:schemeClr val="tx2"/>
              </a:buClr>
              <a:buSzPct val="115000"/>
              <a:buChar char="•"/>
              <a:defRPr sz="2400">
                <a:solidFill>
                  <a:schemeClr val="tx2"/>
                </a:solidFill>
                <a:latin typeface="Arial" panose="020B0604020202020204" pitchFamily="34" charset="0"/>
              </a:defRPr>
            </a:lvl3pPr>
            <a:lvl4pPr marL="1600200" indent="-228600">
              <a:spcBef>
                <a:spcPct val="20000"/>
              </a:spcBef>
              <a:buClr>
                <a:schemeClr val="tx2"/>
              </a:buClr>
              <a:buSzPct val="115000"/>
              <a:buChar char="•"/>
              <a:defRPr sz="2000">
                <a:solidFill>
                  <a:schemeClr val="tx2"/>
                </a:solidFill>
                <a:latin typeface="Arial" panose="020B0604020202020204" pitchFamily="34" charset="0"/>
              </a:defRPr>
            </a:lvl4pPr>
            <a:lvl5pPr marL="2057400" indent="-228600">
              <a:spcBef>
                <a:spcPct val="20000"/>
              </a:spcBef>
              <a:buClr>
                <a:srgbClr val="BAE0E3"/>
              </a:buClr>
              <a:buSzPct val="115000"/>
              <a:buFont typeface="Times" panose="02020603050405020304" pitchFamily="18" charset="0"/>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lr>
                <a:srgbClr val="BAE0E3"/>
              </a:buClr>
              <a:buSzPct val="115000"/>
              <a:buFont typeface="Times" panose="02020603050405020304" pitchFamily="18" charset="0"/>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lr>
                <a:srgbClr val="BAE0E3"/>
              </a:buClr>
              <a:buSzPct val="115000"/>
              <a:buFont typeface="Times" panose="02020603050405020304" pitchFamily="18" charset="0"/>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lr>
                <a:srgbClr val="BAE0E3"/>
              </a:buClr>
              <a:buSzPct val="115000"/>
              <a:buFont typeface="Times" panose="02020603050405020304" pitchFamily="18" charset="0"/>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lr>
                <a:srgbClr val="BAE0E3"/>
              </a:buClr>
              <a:buSzPct val="115000"/>
              <a:buFont typeface="Times" panose="02020603050405020304" pitchFamily="18" charset="0"/>
              <a:defRPr sz="2000">
                <a:solidFill>
                  <a:schemeClr val="tx2"/>
                </a:solidFill>
                <a:latin typeface="Arial" panose="020B0604020202020204" pitchFamily="34" charset="0"/>
              </a:defRPr>
            </a:lvl9pPr>
          </a:lstStyle>
          <a:p>
            <a:pPr algn="ctr">
              <a:spcBef>
                <a:spcPct val="0"/>
              </a:spcBef>
              <a:buClrTx/>
              <a:buSzTx/>
              <a:buFontTx/>
              <a:buNone/>
            </a:pPr>
            <a:endParaRPr lang="en-GB" altLang="en-US" sz="1800" dirty="0">
              <a:solidFill>
                <a:schemeClr val="tx1"/>
              </a:solidFill>
              <a:latin typeface="Times" panose="02020603050405020304" pitchFamily="18" charset="0"/>
            </a:endParaRPr>
          </a:p>
        </p:txBody>
      </p:sp>
      <p:sp>
        <p:nvSpPr>
          <p:cNvPr id="3" name="Text Placeholder 2">
            <a:extLst>
              <a:ext uri="{FF2B5EF4-FFF2-40B4-BE49-F238E27FC236}">
                <a16:creationId xmlns:a16="http://schemas.microsoft.com/office/drawing/2014/main" id="{3043874D-7206-4A92-AF0F-E0660CC49F5C}"/>
              </a:ext>
            </a:extLst>
          </p:cNvPr>
          <p:cNvSpPr>
            <a:spLocks noGrp="1"/>
          </p:cNvSpPr>
          <p:nvPr>
            <p:ph type="body" sz="quarter" idx="11"/>
          </p:nvPr>
        </p:nvSpPr>
        <p:spPr/>
        <p:txBody>
          <a:bodyPr>
            <a:normAutofit fontScale="92500" lnSpcReduction="20000"/>
          </a:bodyPr>
          <a:lstStyle/>
          <a:p>
            <a:r>
              <a:rPr lang="en-GB" dirty="0"/>
              <a:t>Learning and Challenge / Support</a:t>
            </a:r>
          </a:p>
        </p:txBody>
      </p:sp>
      <p:sp>
        <p:nvSpPr>
          <p:cNvPr id="8" name="Line 5">
            <a:extLst>
              <a:ext uri="{FF2B5EF4-FFF2-40B4-BE49-F238E27FC236}">
                <a16:creationId xmlns:a16="http://schemas.microsoft.com/office/drawing/2014/main" id="{4EBFAD62-F2D8-42F2-958A-BB3D807C18CD}"/>
              </a:ext>
            </a:extLst>
          </p:cNvPr>
          <p:cNvSpPr>
            <a:spLocks noChangeShapeType="1"/>
          </p:cNvSpPr>
          <p:nvPr/>
        </p:nvSpPr>
        <p:spPr bwMode="auto">
          <a:xfrm>
            <a:off x="1579962" y="3204862"/>
            <a:ext cx="5617369"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013"/>
          </a:p>
        </p:txBody>
      </p:sp>
      <p:sp>
        <p:nvSpPr>
          <p:cNvPr id="9" name="Text Box 6">
            <a:extLst>
              <a:ext uri="{FF2B5EF4-FFF2-40B4-BE49-F238E27FC236}">
                <a16:creationId xmlns:a16="http://schemas.microsoft.com/office/drawing/2014/main" id="{D69ED30A-CECB-4066-BDBB-7440CA4103B9}"/>
              </a:ext>
            </a:extLst>
          </p:cNvPr>
          <p:cNvSpPr txBox="1">
            <a:spLocks noChangeArrowheads="1"/>
          </p:cNvSpPr>
          <p:nvPr/>
        </p:nvSpPr>
        <p:spPr bwMode="auto">
          <a:xfrm>
            <a:off x="4447443" y="1993407"/>
            <a:ext cx="3845715" cy="784830"/>
          </a:xfrm>
          <a:prstGeom prst="rect">
            <a:avLst/>
          </a:prstGeom>
          <a:noFill/>
          <a:ln w="9525">
            <a:noFill/>
            <a:miter lim="800000"/>
            <a:headEnd/>
            <a:tailEnd/>
          </a:ln>
          <a:effectLst/>
        </p:spPr>
        <p:txBody>
          <a:bodyPr wrap="square">
            <a:spAutoFit/>
          </a:bodyPr>
          <a:lstStyle/>
          <a:p>
            <a:pPr algn="ctr" eaLnBrk="1" hangingPunct="1">
              <a:spcBef>
                <a:spcPct val="50000"/>
              </a:spcBef>
              <a:defRPr/>
            </a:pPr>
            <a:r>
              <a:rPr lang="en-GB" sz="1800" b="1" dirty="0">
                <a:latin typeface="Arial" panose="020B0604020202020204" pitchFamily="34" charset="0"/>
                <a:cs typeface="Arial" panose="020B0604020202020204" pitchFamily="34" charset="0"/>
              </a:rPr>
              <a:t>High challenge + High support</a:t>
            </a:r>
          </a:p>
          <a:p>
            <a:pPr algn="ctr" eaLnBrk="1" hangingPunct="1">
              <a:spcBef>
                <a:spcPct val="50000"/>
              </a:spcBef>
              <a:defRPr/>
            </a:pPr>
            <a:r>
              <a:rPr lang="en-GB" sz="1800" dirty="0">
                <a:latin typeface="Arial" panose="020B0604020202020204" pitchFamily="34" charset="0"/>
                <a:cs typeface="Arial" panose="020B0604020202020204" pitchFamily="34" charset="0"/>
              </a:rPr>
              <a:t>= </a:t>
            </a:r>
            <a:r>
              <a:rPr lang="en-GB" sz="1800" b="1" dirty="0">
                <a:solidFill>
                  <a:srgbClr val="FF0000"/>
                </a:solidFill>
                <a:latin typeface="Arial" panose="020B0604020202020204" pitchFamily="34" charset="0"/>
                <a:cs typeface="Arial" panose="020B0604020202020204" pitchFamily="34" charset="0"/>
              </a:rPr>
              <a:t>optimal learning</a:t>
            </a:r>
          </a:p>
        </p:txBody>
      </p:sp>
      <p:sp>
        <p:nvSpPr>
          <p:cNvPr id="10" name="Text Box 7">
            <a:extLst>
              <a:ext uri="{FF2B5EF4-FFF2-40B4-BE49-F238E27FC236}">
                <a16:creationId xmlns:a16="http://schemas.microsoft.com/office/drawing/2014/main" id="{5F974504-4F42-46DF-8C12-C682D4F95AA3}"/>
              </a:ext>
            </a:extLst>
          </p:cNvPr>
          <p:cNvSpPr txBox="1">
            <a:spLocks noChangeArrowheads="1"/>
          </p:cNvSpPr>
          <p:nvPr/>
        </p:nvSpPr>
        <p:spPr bwMode="auto">
          <a:xfrm>
            <a:off x="850842" y="2011222"/>
            <a:ext cx="3451729" cy="707886"/>
          </a:xfrm>
          <a:prstGeom prst="rect">
            <a:avLst/>
          </a:prstGeom>
          <a:noFill/>
          <a:ln w="9525">
            <a:noFill/>
            <a:miter lim="800000"/>
            <a:headEnd/>
            <a:tailEnd/>
          </a:ln>
          <a:effectLst/>
        </p:spPr>
        <p:txBody>
          <a:bodyPr wrap="square">
            <a:spAutoFit/>
          </a:bodyPr>
          <a:lstStyle/>
          <a:p>
            <a:pPr algn="ctr" eaLnBrk="1" hangingPunct="1">
              <a:spcBef>
                <a:spcPct val="50000"/>
              </a:spcBef>
              <a:defRPr/>
            </a:pPr>
            <a:r>
              <a:rPr lang="en-GB" sz="1600" dirty="0">
                <a:latin typeface="Arial" panose="020B0604020202020204" pitchFamily="34" charset="0"/>
                <a:cs typeface="Arial" panose="020B0604020202020204" pitchFamily="34" charset="0"/>
              </a:rPr>
              <a:t>Low challenge + High support</a:t>
            </a:r>
          </a:p>
          <a:p>
            <a:pPr algn="ctr" eaLnBrk="1" hangingPunct="1">
              <a:spcBef>
                <a:spcPct val="50000"/>
              </a:spcBef>
              <a:defRPr/>
            </a:pPr>
            <a:r>
              <a:rPr lang="en-GB" sz="1600" dirty="0">
                <a:latin typeface="Arial" panose="020B0604020202020204" pitchFamily="34" charset="0"/>
                <a:cs typeface="Arial" panose="020B0604020202020204" pitchFamily="34" charset="0"/>
              </a:rPr>
              <a:t>= warm / safe but unsatisfying</a:t>
            </a:r>
          </a:p>
        </p:txBody>
      </p:sp>
      <p:sp>
        <p:nvSpPr>
          <p:cNvPr id="11" name="Text Box 8">
            <a:extLst>
              <a:ext uri="{FF2B5EF4-FFF2-40B4-BE49-F238E27FC236}">
                <a16:creationId xmlns:a16="http://schemas.microsoft.com/office/drawing/2014/main" id="{827BD13D-9B76-4382-A947-BC36F6CBDB9C}"/>
              </a:ext>
            </a:extLst>
          </p:cNvPr>
          <p:cNvSpPr txBox="1">
            <a:spLocks noChangeArrowheads="1"/>
          </p:cNvSpPr>
          <p:nvPr/>
        </p:nvSpPr>
        <p:spPr bwMode="auto">
          <a:xfrm>
            <a:off x="850842" y="3648300"/>
            <a:ext cx="3518851" cy="707886"/>
          </a:xfrm>
          <a:prstGeom prst="rect">
            <a:avLst/>
          </a:prstGeom>
          <a:noFill/>
          <a:ln w="9525">
            <a:noFill/>
            <a:miter lim="800000"/>
            <a:headEnd/>
            <a:tailEnd/>
          </a:ln>
          <a:effectLst/>
        </p:spPr>
        <p:txBody>
          <a:bodyPr wrap="square">
            <a:spAutoFit/>
          </a:bodyPr>
          <a:lstStyle/>
          <a:p>
            <a:pPr algn="ctr" eaLnBrk="1" hangingPunct="1">
              <a:spcBef>
                <a:spcPct val="50000"/>
              </a:spcBef>
              <a:defRPr/>
            </a:pPr>
            <a:r>
              <a:rPr lang="en-GB" sz="1600" dirty="0">
                <a:latin typeface="Arial" panose="020B0604020202020204" pitchFamily="34" charset="0"/>
                <a:cs typeface="Arial" panose="020B0604020202020204" pitchFamily="34" charset="0"/>
              </a:rPr>
              <a:t>Low challenge + Low support</a:t>
            </a:r>
          </a:p>
          <a:p>
            <a:pPr algn="ctr" eaLnBrk="1" hangingPunct="1">
              <a:spcBef>
                <a:spcPct val="50000"/>
              </a:spcBef>
              <a:defRPr/>
            </a:pPr>
            <a:r>
              <a:rPr lang="en-GB" sz="1600" dirty="0">
                <a:latin typeface="Arial" panose="020B0604020202020204" pitchFamily="34" charset="0"/>
                <a:cs typeface="Arial" panose="020B0604020202020204" pitchFamily="34" charset="0"/>
              </a:rPr>
              <a:t>= safe but unsatisfying and boring</a:t>
            </a:r>
          </a:p>
        </p:txBody>
      </p:sp>
      <p:sp>
        <p:nvSpPr>
          <p:cNvPr id="12" name="Text Box 9">
            <a:extLst>
              <a:ext uri="{FF2B5EF4-FFF2-40B4-BE49-F238E27FC236}">
                <a16:creationId xmlns:a16="http://schemas.microsoft.com/office/drawing/2014/main" id="{78894D28-FC75-4360-9BC5-37921DABF5F6}"/>
              </a:ext>
            </a:extLst>
          </p:cNvPr>
          <p:cNvSpPr txBox="1">
            <a:spLocks noChangeArrowheads="1"/>
          </p:cNvSpPr>
          <p:nvPr/>
        </p:nvSpPr>
        <p:spPr bwMode="auto">
          <a:xfrm>
            <a:off x="4513457" y="3672884"/>
            <a:ext cx="3941161" cy="707886"/>
          </a:xfrm>
          <a:prstGeom prst="rect">
            <a:avLst/>
          </a:prstGeom>
          <a:noFill/>
          <a:ln w="9525">
            <a:noFill/>
            <a:miter lim="800000"/>
            <a:headEnd/>
            <a:tailEnd/>
          </a:ln>
          <a:effectLst/>
        </p:spPr>
        <p:txBody>
          <a:bodyPr wrap="square">
            <a:spAutoFit/>
          </a:bodyPr>
          <a:lstStyle/>
          <a:p>
            <a:pPr algn="ctr" eaLnBrk="1" hangingPunct="1">
              <a:spcBef>
                <a:spcPct val="50000"/>
              </a:spcBef>
              <a:defRPr/>
            </a:pPr>
            <a:r>
              <a:rPr lang="en-GB" sz="1600" dirty="0">
                <a:latin typeface="Arial" panose="020B0604020202020204" pitchFamily="34" charset="0"/>
                <a:cs typeface="Arial" panose="020B0604020202020204" pitchFamily="34" charset="0"/>
              </a:rPr>
              <a:t>High challenge + Low support</a:t>
            </a:r>
          </a:p>
          <a:p>
            <a:pPr algn="ctr" eaLnBrk="1" hangingPunct="1">
              <a:spcBef>
                <a:spcPct val="50000"/>
              </a:spcBef>
              <a:defRPr/>
            </a:pPr>
            <a:r>
              <a:rPr lang="en-GB" sz="1600" dirty="0">
                <a:latin typeface="Arial" panose="020B0604020202020204" pitchFamily="34" charset="0"/>
                <a:cs typeface="Arial" panose="020B0604020202020204" pitchFamily="34" charset="0"/>
              </a:rPr>
              <a:t>= Anxiety provoking / defence response</a:t>
            </a:r>
          </a:p>
        </p:txBody>
      </p:sp>
      <p:sp>
        <p:nvSpPr>
          <p:cNvPr id="15" name="AutoShape 12">
            <a:extLst>
              <a:ext uri="{FF2B5EF4-FFF2-40B4-BE49-F238E27FC236}">
                <a16:creationId xmlns:a16="http://schemas.microsoft.com/office/drawing/2014/main" id="{BE8D4084-EDC2-4350-A880-3A8D47C1CA09}"/>
              </a:ext>
            </a:extLst>
          </p:cNvPr>
          <p:cNvSpPr>
            <a:spLocks noChangeArrowheads="1"/>
          </p:cNvSpPr>
          <p:nvPr/>
        </p:nvSpPr>
        <p:spPr bwMode="auto">
          <a:xfrm rot="5409672">
            <a:off x="7324186" y="2644790"/>
            <a:ext cx="671501" cy="1117922"/>
          </a:xfrm>
          <a:prstGeom prst="triangle">
            <a:avLst>
              <a:gd name="adj" fmla="val 50000"/>
            </a:avLst>
          </a:prstGeom>
          <a:solidFill>
            <a:schemeClr val="tx2">
              <a:lumMod val="20000"/>
              <a:lumOff val="80000"/>
            </a:schemeClr>
          </a:solidFill>
          <a:ln w="9525">
            <a:solidFill>
              <a:schemeClr val="tx1"/>
            </a:solidFill>
            <a:miter lim="800000"/>
            <a:headEnd/>
            <a:tailEnd/>
          </a:ln>
        </p:spPr>
        <p:txBody>
          <a:bodyPr wrap="none" anchor="ctr"/>
          <a:lstStyle>
            <a:lvl1pPr>
              <a:spcBef>
                <a:spcPct val="20000"/>
              </a:spcBef>
              <a:buClr>
                <a:schemeClr val="tx2"/>
              </a:buClr>
              <a:buSzPct val="115000"/>
              <a:buChar char="•"/>
              <a:defRPr sz="3200">
                <a:solidFill>
                  <a:schemeClr val="tx2"/>
                </a:solidFill>
                <a:latin typeface="Arial" panose="020B0604020202020204" pitchFamily="34" charset="0"/>
              </a:defRPr>
            </a:lvl1pPr>
            <a:lvl2pPr marL="742950" indent="-285750">
              <a:spcBef>
                <a:spcPct val="20000"/>
              </a:spcBef>
              <a:buClr>
                <a:schemeClr val="tx2"/>
              </a:buClr>
              <a:buSzPct val="115000"/>
              <a:buChar char="•"/>
              <a:defRPr sz="2800">
                <a:solidFill>
                  <a:schemeClr val="tx2"/>
                </a:solidFill>
                <a:latin typeface="Arial" panose="020B0604020202020204" pitchFamily="34" charset="0"/>
              </a:defRPr>
            </a:lvl2pPr>
            <a:lvl3pPr marL="1143000" indent="-228600">
              <a:spcBef>
                <a:spcPct val="20000"/>
              </a:spcBef>
              <a:buClr>
                <a:schemeClr val="tx2"/>
              </a:buClr>
              <a:buSzPct val="115000"/>
              <a:buChar char="•"/>
              <a:defRPr sz="2400">
                <a:solidFill>
                  <a:schemeClr val="tx2"/>
                </a:solidFill>
                <a:latin typeface="Arial" panose="020B0604020202020204" pitchFamily="34" charset="0"/>
              </a:defRPr>
            </a:lvl3pPr>
            <a:lvl4pPr marL="1600200" indent="-228600">
              <a:spcBef>
                <a:spcPct val="20000"/>
              </a:spcBef>
              <a:buClr>
                <a:schemeClr val="tx2"/>
              </a:buClr>
              <a:buSzPct val="115000"/>
              <a:buChar char="•"/>
              <a:defRPr sz="2000">
                <a:solidFill>
                  <a:schemeClr val="tx2"/>
                </a:solidFill>
                <a:latin typeface="Arial" panose="020B0604020202020204" pitchFamily="34" charset="0"/>
              </a:defRPr>
            </a:lvl4pPr>
            <a:lvl5pPr marL="2057400" indent="-228600">
              <a:spcBef>
                <a:spcPct val="20000"/>
              </a:spcBef>
              <a:buClr>
                <a:srgbClr val="BAE0E3"/>
              </a:buClr>
              <a:buSzPct val="115000"/>
              <a:buFont typeface="Times" panose="02020603050405020304" pitchFamily="18" charset="0"/>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lr>
                <a:srgbClr val="BAE0E3"/>
              </a:buClr>
              <a:buSzPct val="115000"/>
              <a:buFont typeface="Times" panose="02020603050405020304" pitchFamily="18" charset="0"/>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lr>
                <a:srgbClr val="BAE0E3"/>
              </a:buClr>
              <a:buSzPct val="115000"/>
              <a:buFont typeface="Times" panose="02020603050405020304" pitchFamily="18" charset="0"/>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lr>
                <a:srgbClr val="BAE0E3"/>
              </a:buClr>
              <a:buSzPct val="115000"/>
              <a:buFont typeface="Times" panose="02020603050405020304" pitchFamily="18" charset="0"/>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lr>
                <a:srgbClr val="BAE0E3"/>
              </a:buClr>
              <a:buSzPct val="115000"/>
              <a:buFont typeface="Times" panose="02020603050405020304" pitchFamily="18" charset="0"/>
              <a:defRPr sz="2000">
                <a:solidFill>
                  <a:schemeClr val="tx2"/>
                </a:solidFill>
                <a:latin typeface="Arial" panose="020B0604020202020204" pitchFamily="34" charset="0"/>
              </a:defRPr>
            </a:lvl9pPr>
          </a:lstStyle>
          <a:p>
            <a:pPr algn="ctr">
              <a:spcBef>
                <a:spcPct val="0"/>
              </a:spcBef>
              <a:buClrTx/>
              <a:buSzTx/>
              <a:buFontTx/>
              <a:buNone/>
            </a:pPr>
            <a:endParaRPr lang="en-GB" altLang="en-US" sz="1800" dirty="0">
              <a:solidFill>
                <a:schemeClr val="tx1"/>
              </a:solidFill>
              <a:latin typeface="Times" panose="02020603050405020304" pitchFamily="18" charset="0"/>
            </a:endParaRPr>
          </a:p>
        </p:txBody>
      </p:sp>
      <p:sp>
        <p:nvSpPr>
          <p:cNvPr id="16" name="Text Box 13">
            <a:extLst>
              <a:ext uri="{FF2B5EF4-FFF2-40B4-BE49-F238E27FC236}">
                <a16:creationId xmlns:a16="http://schemas.microsoft.com/office/drawing/2014/main" id="{A8B1DAD0-87A8-45B2-8F35-F624563767D3}"/>
              </a:ext>
            </a:extLst>
          </p:cNvPr>
          <p:cNvSpPr txBox="1">
            <a:spLocks noChangeArrowheads="1"/>
          </p:cNvSpPr>
          <p:nvPr/>
        </p:nvSpPr>
        <p:spPr bwMode="auto">
          <a:xfrm>
            <a:off x="3837197" y="1400983"/>
            <a:ext cx="1188616" cy="338554"/>
          </a:xfrm>
          <a:prstGeom prst="rect">
            <a:avLst/>
          </a:prstGeom>
          <a:noFill/>
          <a:ln w="9525">
            <a:noFill/>
            <a:miter lim="800000"/>
            <a:headEnd/>
            <a:tailEnd/>
          </a:ln>
          <a:effectLst/>
        </p:spPr>
        <p:txBody>
          <a:bodyPr wrap="square">
            <a:spAutoFit/>
          </a:bodyPr>
          <a:lstStyle/>
          <a:p>
            <a:pPr algn="ctr" eaLnBrk="1" hangingPunct="1">
              <a:spcBef>
                <a:spcPct val="50000"/>
              </a:spcBef>
              <a:defRPr/>
            </a:pPr>
            <a:r>
              <a:rPr lang="en-GB" sz="1600" b="1" dirty="0">
                <a:effectLst>
                  <a:outerShdw blurRad="38100" dist="38100" dir="2700000" algn="tl">
                    <a:srgbClr val="C0C0C0"/>
                  </a:outerShdw>
                </a:effectLst>
                <a:latin typeface="Arial" charset="0"/>
              </a:rPr>
              <a:t>Support</a:t>
            </a:r>
          </a:p>
        </p:txBody>
      </p:sp>
      <p:sp>
        <p:nvSpPr>
          <p:cNvPr id="17" name="Text Box 14">
            <a:extLst>
              <a:ext uri="{FF2B5EF4-FFF2-40B4-BE49-F238E27FC236}">
                <a16:creationId xmlns:a16="http://schemas.microsoft.com/office/drawing/2014/main" id="{CBA4090B-09E5-4E2F-BA64-01DBB5B61C4E}"/>
              </a:ext>
            </a:extLst>
          </p:cNvPr>
          <p:cNvSpPr txBox="1">
            <a:spLocks noChangeArrowheads="1"/>
          </p:cNvSpPr>
          <p:nvPr/>
        </p:nvSpPr>
        <p:spPr bwMode="auto">
          <a:xfrm>
            <a:off x="6990374" y="3027291"/>
            <a:ext cx="1244069" cy="338554"/>
          </a:xfrm>
          <a:prstGeom prst="rect">
            <a:avLst/>
          </a:prstGeom>
          <a:noFill/>
          <a:ln w="9525">
            <a:noFill/>
            <a:miter lim="800000"/>
            <a:headEnd/>
            <a:tailEnd/>
          </a:ln>
          <a:effectLst/>
        </p:spPr>
        <p:txBody>
          <a:bodyPr wrap="square">
            <a:spAutoFit/>
          </a:bodyPr>
          <a:lstStyle/>
          <a:p>
            <a:pPr eaLnBrk="1" hangingPunct="1">
              <a:spcBef>
                <a:spcPct val="50000"/>
              </a:spcBef>
              <a:defRPr/>
            </a:pPr>
            <a:r>
              <a:rPr lang="en-GB" sz="1600" b="1" dirty="0">
                <a:effectLst>
                  <a:outerShdw blurRad="38100" dist="38100" dir="2700000" algn="tl">
                    <a:srgbClr val="C0C0C0"/>
                  </a:outerShdw>
                </a:effectLst>
                <a:latin typeface="Arial" charset="0"/>
              </a:rPr>
              <a:t>Challenge</a:t>
            </a:r>
          </a:p>
        </p:txBody>
      </p:sp>
      <p:sp>
        <p:nvSpPr>
          <p:cNvPr id="2" name="Oval 1">
            <a:extLst>
              <a:ext uri="{FF2B5EF4-FFF2-40B4-BE49-F238E27FC236}">
                <a16:creationId xmlns:a16="http://schemas.microsoft.com/office/drawing/2014/main" id="{3A1355AE-FFCA-462F-89EF-D09DEA717580}"/>
              </a:ext>
            </a:extLst>
          </p:cNvPr>
          <p:cNvSpPr/>
          <p:nvPr/>
        </p:nvSpPr>
        <p:spPr>
          <a:xfrm rot="21230689">
            <a:off x="4364852" y="1464433"/>
            <a:ext cx="3944078" cy="1694851"/>
          </a:xfrm>
          <a:prstGeom prst="ellipse">
            <a:avLst/>
          </a:prstGeom>
          <a:noFill/>
          <a:ln w="127000">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013" dirty="0">
              <a:noFill/>
            </a:endParaRPr>
          </a:p>
        </p:txBody>
      </p:sp>
    </p:spTree>
    <p:extLst>
      <p:ext uri="{BB962C8B-B14F-4D97-AF65-F5344CB8AC3E}">
        <p14:creationId xmlns:p14="http://schemas.microsoft.com/office/powerpoint/2010/main" val="3123729466"/>
      </p:ext>
    </p:extLst>
  </p:cSld>
  <p:clrMapOvr>
    <a:masterClrMapping/>
  </p:clrMapOvr>
  <p:transition spd="slow">
    <p:cove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EC6EF0A-B7A0-4D1E-8947-FAF0C3B3BB67}"/>
              </a:ext>
            </a:extLst>
          </p:cNvPr>
          <p:cNvSpPr>
            <a:spLocks noGrp="1"/>
          </p:cNvSpPr>
          <p:nvPr>
            <p:ph type="body" sz="quarter" idx="11"/>
          </p:nvPr>
        </p:nvSpPr>
        <p:spPr/>
        <p:txBody>
          <a:bodyPr>
            <a:normAutofit fontScale="92500" lnSpcReduction="20000"/>
          </a:bodyPr>
          <a:lstStyle/>
          <a:p>
            <a:r>
              <a:rPr lang="en-GB" dirty="0"/>
              <a:t>Comfort / Stretch / Panic Zones</a:t>
            </a:r>
          </a:p>
        </p:txBody>
      </p:sp>
      <p:sp>
        <p:nvSpPr>
          <p:cNvPr id="14" name="Oval 4">
            <a:extLst>
              <a:ext uri="{FF2B5EF4-FFF2-40B4-BE49-F238E27FC236}">
                <a16:creationId xmlns:a16="http://schemas.microsoft.com/office/drawing/2014/main" id="{B224C2B1-D236-4399-B00F-982DAA48CA85}"/>
              </a:ext>
            </a:extLst>
          </p:cNvPr>
          <p:cNvSpPr>
            <a:spLocks noChangeArrowheads="1"/>
          </p:cNvSpPr>
          <p:nvPr/>
        </p:nvSpPr>
        <p:spPr bwMode="auto">
          <a:xfrm rot="-5400000">
            <a:off x="2797788" y="1191451"/>
            <a:ext cx="3602036" cy="3768667"/>
          </a:xfrm>
          <a:prstGeom prst="ellipse">
            <a:avLst/>
          </a:prstGeom>
          <a:solidFill>
            <a:srgbClr val="FF0000"/>
          </a:solidFill>
          <a:ln w="9525">
            <a:solidFill>
              <a:srgbClr val="000000"/>
            </a:solidFill>
            <a:round/>
            <a:headEnd/>
            <a:tailEnd/>
          </a:ln>
        </p:spPr>
        <p:txBody>
          <a:bodyPr/>
          <a:lstStyle>
            <a:lvl1pPr>
              <a:spcBef>
                <a:spcPct val="20000"/>
              </a:spcBef>
              <a:buClr>
                <a:schemeClr val="tx2"/>
              </a:buClr>
              <a:buSzPct val="115000"/>
              <a:buChar char="•"/>
              <a:defRPr sz="3200">
                <a:solidFill>
                  <a:schemeClr val="tx2"/>
                </a:solidFill>
                <a:latin typeface="Arial" panose="020B0604020202020204" pitchFamily="34" charset="0"/>
              </a:defRPr>
            </a:lvl1pPr>
            <a:lvl2pPr marL="742950" indent="-285750">
              <a:spcBef>
                <a:spcPct val="20000"/>
              </a:spcBef>
              <a:buClr>
                <a:schemeClr val="tx2"/>
              </a:buClr>
              <a:buSzPct val="115000"/>
              <a:buChar char="•"/>
              <a:defRPr sz="2800">
                <a:solidFill>
                  <a:schemeClr val="tx2"/>
                </a:solidFill>
                <a:latin typeface="Arial" panose="020B0604020202020204" pitchFamily="34" charset="0"/>
              </a:defRPr>
            </a:lvl2pPr>
            <a:lvl3pPr marL="1143000" indent="-228600">
              <a:spcBef>
                <a:spcPct val="20000"/>
              </a:spcBef>
              <a:buClr>
                <a:schemeClr val="tx2"/>
              </a:buClr>
              <a:buSzPct val="115000"/>
              <a:buChar char="•"/>
              <a:defRPr sz="2400">
                <a:solidFill>
                  <a:schemeClr val="tx2"/>
                </a:solidFill>
                <a:latin typeface="Arial" panose="020B0604020202020204" pitchFamily="34" charset="0"/>
              </a:defRPr>
            </a:lvl3pPr>
            <a:lvl4pPr marL="1600200" indent="-228600">
              <a:spcBef>
                <a:spcPct val="20000"/>
              </a:spcBef>
              <a:buClr>
                <a:schemeClr val="tx2"/>
              </a:buClr>
              <a:buSzPct val="115000"/>
              <a:buChar char="•"/>
              <a:defRPr sz="2000">
                <a:solidFill>
                  <a:schemeClr val="tx2"/>
                </a:solidFill>
                <a:latin typeface="Arial" panose="020B0604020202020204" pitchFamily="34" charset="0"/>
              </a:defRPr>
            </a:lvl4pPr>
            <a:lvl5pPr marL="2057400" indent="-228600">
              <a:spcBef>
                <a:spcPct val="20000"/>
              </a:spcBef>
              <a:buClr>
                <a:srgbClr val="BAE0E3"/>
              </a:buClr>
              <a:buSzPct val="115000"/>
              <a:buFont typeface="Times" panose="02020603050405020304" pitchFamily="18" charset="0"/>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lr>
                <a:srgbClr val="BAE0E3"/>
              </a:buClr>
              <a:buSzPct val="115000"/>
              <a:buFont typeface="Times" panose="02020603050405020304" pitchFamily="18" charset="0"/>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lr>
                <a:srgbClr val="BAE0E3"/>
              </a:buClr>
              <a:buSzPct val="115000"/>
              <a:buFont typeface="Times" panose="02020603050405020304" pitchFamily="18" charset="0"/>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lr>
                <a:srgbClr val="BAE0E3"/>
              </a:buClr>
              <a:buSzPct val="115000"/>
              <a:buFont typeface="Times" panose="02020603050405020304" pitchFamily="18" charset="0"/>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lr>
                <a:srgbClr val="BAE0E3"/>
              </a:buClr>
              <a:buSzPct val="115000"/>
              <a:buFont typeface="Times" panose="02020603050405020304" pitchFamily="18" charset="0"/>
              <a:defRPr sz="2000">
                <a:solidFill>
                  <a:schemeClr val="tx2"/>
                </a:solidFill>
                <a:latin typeface="Arial" panose="020B0604020202020204" pitchFamily="34" charset="0"/>
              </a:defRPr>
            </a:lvl9pPr>
          </a:lstStyle>
          <a:p>
            <a:pPr algn="ctr">
              <a:spcBef>
                <a:spcPct val="0"/>
              </a:spcBef>
              <a:buClrTx/>
              <a:buSzTx/>
              <a:buFontTx/>
              <a:buNone/>
            </a:pPr>
            <a:endParaRPr lang="en-GB" altLang="en-US" sz="2400">
              <a:solidFill>
                <a:schemeClr val="tx1"/>
              </a:solidFill>
              <a:latin typeface="Times" panose="02020603050405020304" pitchFamily="18" charset="0"/>
            </a:endParaRPr>
          </a:p>
        </p:txBody>
      </p:sp>
      <p:sp>
        <p:nvSpPr>
          <p:cNvPr id="15" name="Oval 5">
            <a:extLst>
              <a:ext uri="{FF2B5EF4-FFF2-40B4-BE49-F238E27FC236}">
                <a16:creationId xmlns:a16="http://schemas.microsoft.com/office/drawing/2014/main" id="{46C27768-6CC5-4C41-B73E-AB36E5FC308D}"/>
              </a:ext>
            </a:extLst>
          </p:cNvPr>
          <p:cNvSpPr>
            <a:spLocks noChangeArrowheads="1"/>
          </p:cNvSpPr>
          <p:nvPr/>
        </p:nvSpPr>
        <p:spPr bwMode="auto">
          <a:xfrm>
            <a:off x="3102562" y="1290640"/>
            <a:ext cx="2938877" cy="3008312"/>
          </a:xfrm>
          <a:prstGeom prst="ellipse">
            <a:avLst/>
          </a:prstGeom>
          <a:solidFill>
            <a:srgbClr val="3366FF"/>
          </a:solidFill>
          <a:ln w="9525">
            <a:solidFill>
              <a:srgbClr val="000000"/>
            </a:solidFill>
            <a:round/>
            <a:headEnd/>
            <a:tailEnd/>
          </a:ln>
        </p:spPr>
        <p:txBody>
          <a:bodyPr/>
          <a:lstStyle>
            <a:lvl1pPr>
              <a:spcBef>
                <a:spcPct val="20000"/>
              </a:spcBef>
              <a:buClr>
                <a:schemeClr val="tx2"/>
              </a:buClr>
              <a:buSzPct val="115000"/>
              <a:buChar char="•"/>
              <a:defRPr sz="3200">
                <a:solidFill>
                  <a:schemeClr val="tx2"/>
                </a:solidFill>
                <a:latin typeface="Arial" panose="020B0604020202020204" pitchFamily="34" charset="0"/>
              </a:defRPr>
            </a:lvl1pPr>
            <a:lvl2pPr marL="742950" indent="-285750">
              <a:spcBef>
                <a:spcPct val="20000"/>
              </a:spcBef>
              <a:buClr>
                <a:schemeClr val="tx2"/>
              </a:buClr>
              <a:buSzPct val="115000"/>
              <a:buChar char="•"/>
              <a:defRPr sz="2800">
                <a:solidFill>
                  <a:schemeClr val="tx2"/>
                </a:solidFill>
                <a:latin typeface="Arial" panose="020B0604020202020204" pitchFamily="34" charset="0"/>
              </a:defRPr>
            </a:lvl2pPr>
            <a:lvl3pPr marL="1143000" indent="-228600">
              <a:spcBef>
                <a:spcPct val="20000"/>
              </a:spcBef>
              <a:buClr>
                <a:schemeClr val="tx2"/>
              </a:buClr>
              <a:buSzPct val="115000"/>
              <a:buChar char="•"/>
              <a:defRPr sz="2400">
                <a:solidFill>
                  <a:schemeClr val="tx2"/>
                </a:solidFill>
                <a:latin typeface="Arial" panose="020B0604020202020204" pitchFamily="34" charset="0"/>
              </a:defRPr>
            </a:lvl3pPr>
            <a:lvl4pPr marL="1600200" indent="-228600">
              <a:spcBef>
                <a:spcPct val="20000"/>
              </a:spcBef>
              <a:buClr>
                <a:schemeClr val="tx2"/>
              </a:buClr>
              <a:buSzPct val="115000"/>
              <a:buChar char="•"/>
              <a:defRPr sz="2000">
                <a:solidFill>
                  <a:schemeClr val="tx2"/>
                </a:solidFill>
                <a:latin typeface="Arial" panose="020B0604020202020204" pitchFamily="34" charset="0"/>
              </a:defRPr>
            </a:lvl4pPr>
            <a:lvl5pPr marL="2057400" indent="-228600">
              <a:spcBef>
                <a:spcPct val="20000"/>
              </a:spcBef>
              <a:buClr>
                <a:srgbClr val="BAE0E3"/>
              </a:buClr>
              <a:buSzPct val="115000"/>
              <a:buFont typeface="Times" panose="02020603050405020304" pitchFamily="18" charset="0"/>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lr>
                <a:srgbClr val="BAE0E3"/>
              </a:buClr>
              <a:buSzPct val="115000"/>
              <a:buFont typeface="Times" panose="02020603050405020304" pitchFamily="18" charset="0"/>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lr>
                <a:srgbClr val="BAE0E3"/>
              </a:buClr>
              <a:buSzPct val="115000"/>
              <a:buFont typeface="Times" panose="02020603050405020304" pitchFamily="18" charset="0"/>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lr>
                <a:srgbClr val="BAE0E3"/>
              </a:buClr>
              <a:buSzPct val="115000"/>
              <a:buFont typeface="Times" panose="02020603050405020304" pitchFamily="18" charset="0"/>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lr>
                <a:srgbClr val="BAE0E3"/>
              </a:buClr>
              <a:buSzPct val="115000"/>
              <a:buFont typeface="Times" panose="02020603050405020304" pitchFamily="18" charset="0"/>
              <a:defRPr sz="2000">
                <a:solidFill>
                  <a:schemeClr val="tx2"/>
                </a:solidFill>
                <a:latin typeface="Arial" panose="020B0604020202020204" pitchFamily="34" charset="0"/>
              </a:defRPr>
            </a:lvl9pPr>
          </a:lstStyle>
          <a:p>
            <a:pPr eaLnBrk="1" hangingPunct="1">
              <a:spcBef>
                <a:spcPct val="0"/>
              </a:spcBef>
              <a:buClrTx/>
              <a:buSzTx/>
              <a:buFontTx/>
              <a:buNone/>
            </a:pPr>
            <a:endParaRPr lang="en-GB" altLang="en-US" sz="1800">
              <a:solidFill>
                <a:schemeClr val="tx1"/>
              </a:solidFill>
            </a:endParaRPr>
          </a:p>
        </p:txBody>
      </p:sp>
      <p:sp>
        <p:nvSpPr>
          <p:cNvPr id="16" name="Oval 6">
            <a:extLst>
              <a:ext uri="{FF2B5EF4-FFF2-40B4-BE49-F238E27FC236}">
                <a16:creationId xmlns:a16="http://schemas.microsoft.com/office/drawing/2014/main" id="{62A3FDC4-9B72-46C1-978E-981DD9C262EF}"/>
              </a:ext>
            </a:extLst>
          </p:cNvPr>
          <p:cNvSpPr>
            <a:spLocks noChangeArrowheads="1"/>
          </p:cNvSpPr>
          <p:nvPr/>
        </p:nvSpPr>
        <p:spPr bwMode="auto">
          <a:xfrm>
            <a:off x="3518894" y="1274767"/>
            <a:ext cx="2106215" cy="2278096"/>
          </a:xfrm>
          <a:prstGeom prst="ellipse">
            <a:avLst/>
          </a:prstGeom>
          <a:solidFill>
            <a:schemeClr val="bg1"/>
          </a:solidFill>
          <a:ln w="9525">
            <a:solidFill>
              <a:srgbClr val="000000"/>
            </a:solidFill>
            <a:round/>
            <a:headEnd/>
            <a:tailEnd/>
          </a:ln>
        </p:spPr>
        <p:txBody>
          <a:bodyPr/>
          <a:lstStyle>
            <a:lvl1pPr>
              <a:spcBef>
                <a:spcPct val="20000"/>
              </a:spcBef>
              <a:buClr>
                <a:schemeClr val="tx2"/>
              </a:buClr>
              <a:buSzPct val="115000"/>
              <a:buChar char="•"/>
              <a:defRPr sz="3200">
                <a:solidFill>
                  <a:schemeClr val="tx2"/>
                </a:solidFill>
                <a:latin typeface="Arial" panose="020B0604020202020204" pitchFamily="34" charset="0"/>
              </a:defRPr>
            </a:lvl1pPr>
            <a:lvl2pPr marL="742950" indent="-285750">
              <a:spcBef>
                <a:spcPct val="20000"/>
              </a:spcBef>
              <a:buClr>
                <a:schemeClr val="tx2"/>
              </a:buClr>
              <a:buSzPct val="115000"/>
              <a:buChar char="•"/>
              <a:defRPr sz="2800">
                <a:solidFill>
                  <a:schemeClr val="tx2"/>
                </a:solidFill>
                <a:latin typeface="Arial" panose="020B0604020202020204" pitchFamily="34" charset="0"/>
              </a:defRPr>
            </a:lvl2pPr>
            <a:lvl3pPr marL="1143000" indent="-228600">
              <a:spcBef>
                <a:spcPct val="20000"/>
              </a:spcBef>
              <a:buClr>
                <a:schemeClr val="tx2"/>
              </a:buClr>
              <a:buSzPct val="115000"/>
              <a:buChar char="•"/>
              <a:defRPr sz="2400">
                <a:solidFill>
                  <a:schemeClr val="tx2"/>
                </a:solidFill>
                <a:latin typeface="Arial" panose="020B0604020202020204" pitchFamily="34" charset="0"/>
              </a:defRPr>
            </a:lvl3pPr>
            <a:lvl4pPr marL="1600200" indent="-228600">
              <a:spcBef>
                <a:spcPct val="20000"/>
              </a:spcBef>
              <a:buClr>
                <a:schemeClr val="tx2"/>
              </a:buClr>
              <a:buSzPct val="115000"/>
              <a:buChar char="•"/>
              <a:defRPr sz="2000">
                <a:solidFill>
                  <a:schemeClr val="tx2"/>
                </a:solidFill>
                <a:latin typeface="Arial" panose="020B0604020202020204" pitchFamily="34" charset="0"/>
              </a:defRPr>
            </a:lvl4pPr>
            <a:lvl5pPr marL="2057400" indent="-228600">
              <a:spcBef>
                <a:spcPct val="20000"/>
              </a:spcBef>
              <a:buClr>
                <a:srgbClr val="BAE0E3"/>
              </a:buClr>
              <a:buSzPct val="115000"/>
              <a:buFont typeface="Times" panose="02020603050405020304" pitchFamily="18" charset="0"/>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lr>
                <a:srgbClr val="BAE0E3"/>
              </a:buClr>
              <a:buSzPct val="115000"/>
              <a:buFont typeface="Times" panose="02020603050405020304" pitchFamily="18" charset="0"/>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lr>
                <a:srgbClr val="BAE0E3"/>
              </a:buClr>
              <a:buSzPct val="115000"/>
              <a:buFont typeface="Times" panose="02020603050405020304" pitchFamily="18" charset="0"/>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lr>
                <a:srgbClr val="BAE0E3"/>
              </a:buClr>
              <a:buSzPct val="115000"/>
              <a:buFont typeface="Times" panose="02020603050405020304" pitchFamily="18" charset="0"/>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lr>
                <a:srgbClr val="BAE0E3"/>
              </a:buClr>
              <a:buSzPct val="115000"/>
              <a:buFont typeface="Times" panose="02020603050405020304" pitchFamily="18" charset="0"/>
              <a:defRPr sz="2000">
                <a:solidFill>
                  <a:schemeClr val="tx2"/>
                </a:solidFill>
                <a:latin typeface="Arial" panose="020B0604020202020204" pitchFamily="34" charset="0"/>
              </a:defRPr>
            </a:lvl9pPr>
          </a:lstStyle>
          <a:p>
            <a:pPr eaLnBrk="1" hangingPunct="1">
              <a:spcBef>
                <a:spcPct val="0"/>
              </a:spcBef>
              <a:buClrTx/>
              <a:buSzTx/>
              <a:buFontTx/>
              <a:buNone/>
            </a:pPr>
            <a:endParaRPr lang="en-GB" altLang="en-US" sz="1800">
              <a:solidFill>
                <a:schemeClr val="tx1"/>
              </a:solidFill>
            </a:endParaRPr>
          </a:p>
        </p:txBody>
      </p:sp>
      <p:pic>
        <p:nvPicPr>
          <p:cNvPr id="18" name="Picture 8" descr="stick_man">
            <a:hlinkClick r:id="rId3"/>
            <a:extLst>
              <a:ext uri="{FF2B5EF4-FFF2-40B4-BE49-F238E27FC236}">
                <a16:creationId xmlns:a16="http://schemas.microsoft.com/office/drawing/2014/main" id="{0F5B49AE-EC2F-4929-9AEA-113ADD5ACA0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14862" y="1532506"/>
            <a:ext cx="487004" cy="1146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9">
            <a:extLst>
              <a:ext uri="{FF2B5EF4-FFF2-40B4-BE49-F238E27FC236}">
                <a16:creationId xmlns:a16="http://schemas.microsoft.com/office/drawing/2014/main" id="{F890C7E9-3E41-4A28-93AF-553AD6A0F9AB}"/>
              </a:ext>
            </a:extLst>
          </p:cNvPr>
          <p:cNvSpPr>
            <a:spLocks noChangeArrowheads="1"/>
          </p:cNvSpPr>
          <p:nvPr/>
        </p:nvSpPr>
        <p:spPr bwMode="auto">
          <a:xfrm>
            <a:off x="3938034" y="4298952"/>
            <a:ext cx="1267933" cy="431800"/>
          </a:xfrm>
          <a:prstGeom prst="rect">
            <a:avLst/>
          </a:prstGeom>
          <a:noFill/>
          <a:ln w="9525">
            <a:noFill/>
            <a:miter lim="800000"/>
            <a:headEnd/>
            <a:tailEnd/>
          </a:ln>
        </p:spPr>
        <p:txBody>
          <a:bodyPr wrap="none" anchor="ctr"/>
          <a:lstStyle>
            <a:lvl1pPr>
              <a:spcBef>
                <a:spcPct val="20000"/>
              </a:spcBef>
              <a:buClr>
                <a:schemeClr val="tx2"/>
              </a:buClr>
              <a:buSzPct val="115000"/>
              <a:buChar char="•"/>
              <a:defRPr sz="3200">
                <a:solidFill>
                  <a:schemeClr val="tx2"/>
                </a:solidFill>
                <a:latin typeface="Arial" panose="020B0604020202020204" pitchFamily="34" charset="0"/>
              </a:defRPr>
            </a:lvl1pPr>
            <a:lvl2pPr marL="742950" indent="-285750">
              <a:spcBef>
                <a:spcPct val="20000"/>
              </a:spcBef>
              <a:buClr>
                <a:schemeClr val="tx2"/>
              </a:buClr>
              <a:buSzPct val="115000"/>
              <a:buChar char="•"/>
              <a:defRPr sz="2800">
                <a:solidFill>
                  <a:schemeClr val="tx2"/>
                </a:solidFill>
                <a:latin typeface="Arial" panose="020B0604020202020204" pitchFamily="34" charset="0"/>
              </a:defRPr>
            </a:lvl2pPr>
            <a:lvl3pPr marL="1143000" indent="-228600">
              <a:spcBef>
                <a:spcPct val="20000"/>
              </a:spcBef>
              <a:buClr>
                <a:schemeClr val="tx2"/>
              </a:buClr>
              <a:buSzPct val="115000"/>
              <a:buChar char="•"/>
              <a:defRPr sz="2400">
                <a:solidFill>
                  <a:schemeClr val="tx2"/>
                </a:solidFill>
                <a:latin typeface="Arial" panose="020B0604020202020204" pitchFamily="34" charset="0"/>
              </a:defRPr>
            </a:lvl3pPr>
            <a:lvl4pPr marL="1600200" indent="-228600">
              <a:spcBef>
                <a:spcPct val="20000"/>
              </a:spcBef>
              <a:buClr>
                <a:schemeClr val="tx2"/>
              </a:buClr>
              <a:buSzPct val="115000"/>
              <a:buChar char="•"/>
              <a:defRPr sz="2000">
                <a:solidFill>
                  <a:schemeClr val="tx2"/>
                </a:solidFill>
                <a:latin typeface="Arial" panose="020B0604020202020204" pitchFamily="34" charset="0"/>
              </a:defRPr>
            </a:lvl4pPr>
            <a:lvl5pPr marL="2057400" indent="-228600">
              <a:spcBef>
                <a:spcPct val="20000"/>
              </a:spcBef>
              <a:buClr>
                <a:srgbClr val="BAE0E3"/>
              </a:buClr>
              <a:buSzPct val="115000"/>
              <a:buFont typeface="Times" panose="02020603050405020304" pitchFamily="18" charset="0"/>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lr>
                <a:srgbClr val="BAE0E3"/>
              </a:buClr>
              <a:buSzPct val="115000"/>
              <a:buFont typeface="Times" panose="02020603050405020304" pitchFamily="18" charset="0"/>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lr>
                <a:srgbClr val="BAE0E3"/>
              </a:buClr>
              <a:buSzPct val="115000"/>
              <a:buFont typeface="Times" panose="02020603050405020304" pitchFamily="18" charset="0"/>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lr>
                <a:srgbClr val="BAE0E3"/>
              </a:buClr>
              <a:buSzPct val="115000"/>
              <a:buFont typeface="Times" panose="02020603050405020304" pitchFamily="18" charset="0"/>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lr>
                <a:srgbClr val="BAE0E3"/>
              </a:buClr>
              <a:buSzPct val="115000"/>
              <a:buFont typeface="Times" panose="02020603050405020304" pitchFamily="18" charset="0"/>
              <a:defRPr sz="2000">
                <a:solidFill>
                  <a:schemeClr val="tx2"/>
                </a:solidFill>
                <a:latin typeface="Arial" panose="020B0604020202020204" pitchFamily="34" charset="0"/>
              </a:defRPr>
            </a:lvl9pPr>
          </a:lstStyle>
          <a:p>
            <a:pPr algn="ctr" eaLnBrk="1" hangingPunct="1">
              <a:spcBef>
                <a:spcPct val="0"/>
              </a:spcBef>
              <a:buClrTx/>
              <a:buSzTx/>
              <a:buFontTx/>
              <a:buNone/>
            </a:pPr>
            <a:r>
              <a:rPr lang="en-GB" altLang="en-US" sz="2000" b="1" dirty="0">
                <a:solidFill>
                  <a:schemeClr val="bg1"/>
                </a:solidFill>
                <a:latin typeface="Source Sans Pro" panose="020B0503030403020204" pitchFamily="34" charset="0"/>
                <a:ea typeface="Source Sans Pro" panose="020B0503030403020204" pitchFamily="34" charset="0"/>
              </a:rPr>
              <a:t>Panic Zone</a:t>
            </a:r>
          </a:p>
        </p:txBody>
      </p:sp>
      <p:sp>
        <p:nvSpPr>
          <p:cNvPr id="20" name="Rectangle 10">
            <a:extLst>
              <a:ext uri="{FF2B5EF4-FFF2-40B4-BE49-F238E27FC236}">
                <a16:creationId xmlns:a16="http://schemas.microsoft.com/office/drawing/2014/main" id="{1E3CD941-E0FA-465A-83B9-720D706A7640}"/>
              </a:ext>
            </a:extLst>
          </p:cNvPr>
          <p:cNvSpPr>
            <a:spLocks noChangeArrowheads="1"/>
          </p:cNvSpPr>
          <p:nvPr/>
        </p:nvSpPr>
        <p:spPr bwMode="auto">
          <a:xfrm>
            <a:off x="3856489" y="3579093"/>
            <a:ext cx="1403747" cy="504825"/>
          </a:xfrm>
          <a:prstGeom prst="rect">
            <a:avLst/>
          </a:prstGeom>
          <a:noFill/>
          <a:ln w="9525">
            <a:noFill/>
            <a:miter lim="800000"/>
            <a:headEnd/>
            <a:tailEnd/>
          </a:ln>
        </p:spPr>
        <p:txBody>
          <a:bodyPr wrap="none" anchor="ctr"/>
          <a:lstStyle>
            <a:lvl1pPr>
              <a:spcBef>
                <a:spcPct val="20000"/>
              </a:spcBef>
              <a:buClr>
                <a:schemeClr val="tx2"/>
              </a:buClr>
              <a:buSzPct val="115000"/>
              <a:buChar char="•"/>
              <a:defRPr sz="3200">
                <a:solidFill>
                  <a:schemeClr val="tx2"/>
                </a:solidFill>
                <a:latin typeface="Arial" panose="020B0604020202020204" pitchFamily="34" charset="0"/>
              </a:defRPr>
            </a:lvl1pPr>
            <a:lvl2pPr marL="742950" indent="-285750">
              <a:spcBef>
                <a:spcPct val="20000"/>
              </a:spcBef>
              <a:buClr>
                <a:schemeClr val="tx2"/>
              </a:buClr>
              <a:buSzPct val="115000"/>
              <a:buChar char="•"/>
              <a:defRPr sz="2800">
                <a:solidFill>
                  <a:schemeClr val="tx2"/>
                </a:solidFill>
                <a:latin typeface="Arial" panose="020B0604020202020204" pitchFamily="34" charset="0"/>
              </a:defRPr>
            </a:lvl2pPr>
            <a:lvl3pPr marL="1143000" indent="-228600">
              <a:spcBef>
                <a:spcPct val="20000"/>
              </a:spcBef>
              <a:buClr>
                <a:schemeClr val="tx2"/>
              </a:buClr>
              <a:buSzPct val="115000"/>
              <a:buChar char="•"/>
              <a:defRPr sz="2400">
                <a:solidFill>
                  <a:schemeClr val="tx2"/>
                </a:solidFill>
                <a:latin typeface="Arial" panose="020B0604020202020204" pitchFamily="34" charset="0"/>
              </a:defRPr>
            </a:lvl3pPr>
            <a:lvl4pPr marL="1600200" indent="-228600">
              <a:spcBef>
                <a:spcPct val="20000"/>
              </a:spcBef>
              <a:buClr>
                <a:schemeClr val="tx2"/>
              </a:buClr>
              <a:buSzPct val="115000"/>
              <a:buChar char="•"/>
              <a:defRPr sz="2000">
                <a:solidFill>
                  <a:schemeClr val="tx2"/>
                </a:solidFill>
                <a:latin typeface="Arial" panose="020B0604020202020204" pitchFamily="34" charset="0"/>
              </a:defRPr>
            </a:lvl4pPr>
            <a:lvl5pPr marL="2057400" indent="-228600">
              <a:spcBef>
                <a:spcPct val="20000"/>
              </a:spcBef>
              <a:buClr>
                <a:srgbClr val="BAE0E3"/>
              </a:buClr>
              <a:buSzPct val="115000"/>
              <a:buFont typeface="Times" panose="02020603050405020304" pitchFamily="18" charset="0"/>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lr>
                <a:srgbClr val="BAE0E3"/>
              </a:buClr>
              <a:buSzPct val="115000"/>
              <a:buFont typeface="Times" panose="02020603050405020304" pitchFamily="18" charset="0"/>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lr>
                <a:srgbClr val="BAE0E3"/>
              </a:buClr>
              <a:buSzPct val="115000"/>
              <a:buFont typeface="Times" panose="02020603050405020304" pitchFamily="18" charset="0"/>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lr>
                <a:srgbClr val="BAE0E3"/>
              </a:buClr>
              <a:buSzPct val="115000"/>
              <a:buFont typeface="Times" panose="02020603050405020304" pitchFamily="18" charset="0"/>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lr>
                <a:srgbClr val="BAE0E3"/>
              </a:buClr>
              <a:buSzPct val="115000"/>
              <a:buFont typeface="Times" panose="02020603050405020304" pitchFamily="18" charset="0"/>
              <a:defRPr sz="2000">
                <a:solidFill>
                  <a:schemeClr val="tx2"/>
                </a:solidFill>
                <a:latin typeface="Arial" panose="020B0604020202020204" pitchFamily="34" charset="0"/>
              </a:defRPr>
            </a:lvl9pPr>
          </a:lstStyle>
          <a:p>
            <a:pPr algn="ctr" eaLnBrk="1" hangingPunct="1">
              <a:spcBef>
                <a:spcPct val="0"/>
              </a:spcBef>
              <a:buClrTx/>
              <a:buSzTx/>
              <a:buFontTx/>
              <a:buNone/>
            </a:pPr>
            <a:r>
              <a:rPr lang="en-GB" altLang="en-US" sz="2000" b="1" dirty="0">
                <a:solidFill>
                  <a:schemeClr val="bg1"/>
                </a:solidFill>
                <a:latin typeface="Source Sans Pro" panose="020B0503030403020204" pitchFamily="34" charset="0"/>
                <a:ea typeface="Source Sans Pro" panose="020B0503030403020204" pitchFamily="34" charset="0"/>
              </a:rPr>
              <a:t>Stretch Zone</a:t>
            </a:r>
          </a:p>
        </p:txBody>
      </p:sp>
      <p:sp>
        <p:nvSpPr>
          <p:cNvPr id="21" name="Rectangle 11">
            <a:extLst>
              <a:ext uri="{FF2B5EF4-FFF2-40B4-BE49-F238E27FC236}">
                <a16:creationId xmlns:a16="http://schemas.microsoft.com/office/drawing/2014/main" id="{AD43848E-37C7-49C7-8D32-162F665BC791}"/>
              </a:ext>
            </a:extLst>
          </p:cNvPr>
          <p:cNvSpPr>
            <a:spLocks noChangeArrowheads="1"/>
          </p:cNvSpPr>
          <p:nvPr/>
        </p:nvSpPr>
        <p:spPr bwMode="auto">
          <a:xfrm>
            <a:off x="3977934" y="2715771"/>
            <a:ext cx="1160860" cy="433388"/>
          </a:xfrm>
          <a:prstGeom prst="rect">
            <a:avLst/>
          </a:prstGeom>
          <a:noFill/>
          <a:ln w="9525">
            <a:noFill/>
            <a:miter lim="800000"/>
            <a:headEnd/>
            <a:tailEnd/>
          </a:ln>
        </p:spPr>
        <p:txBody>
          <a:bodyPr wrap="none" anchor="ctr"/>
          <a:lstStyle>
            <a:lvl1pPr>
              <a:spcBef>
                <a:spcPct val="20000"/>
              </a:spcBef>
              <a:buClr>
                <a:schemeClr val="tx2"/>
              </a:buClr>
              <a:buSzPct val="115000"/>
              <a:buChar char="•"/>
              <a:defRPr sz="3200">
                <a:solidFill>
                  <a:schemeClr val="tx2"/>
                </a:solidFill>
                <a:latin typeface="Arial" panose="020B0604020202020204" pitchFamily="34" charset="0"/>
              </a:defRPr>
            </a:lvl1pPr>
            <a:lvl2pPr marL="742950" indent="-285750">
              <a:spcBef>
                <a:spcPct val="20000"/>
              </a:spcBef>
              <a:buClr>
                <a:schemeClr val="tx2"/>
              </a:buClr>
              <a:buSzPct val="115000"/>
              <a:buChar char="•"/>
              <a:defRPr sz="2800">
                <a:solidFill>
                  <a:schemeClr val="tx2"/>
                </a:solidFill>
                <a:latin typeface="Arial" panose="020B0604020202020204" pitchFamily="34" charset="0"/>
              </a:defRPr>
            </a:lvl2pPr>
            <a:lvl3pPr marL="1143000" indent="-228600">
              <a:spcBef>
                <a:spcPct val="20000"/>
              </a:spcBef>
              <a:buClr>
                <a:schemeClr val="tx2"/>
              </a:buClr>
              <a:buSzPct val="115000"/>
              <a:buChar char="•"/>
              <a:defRPr sz="2400">
                <a:solidFill>
                  <a:schemeClr val="tx2"/>
                </a:solidFill>
                <a:latin typeface="Arial" panose="020B0604020202020204" pitchFamily="34" charset="0"/>
              </a:defRPr>
            </a:lvl3pPr>
            <a:lvl4pPr marL="1600200" indent="-228600">
              <a:spcBef>
                <a:spcPct val="20000"/>
              </a:spcBef>
              <a:buClr>
                <a:schemeClr val="tx2"/>
              </a:buClr>
              <a:buSzPct val="115000"/>
              <a:buChar char="•"/>
              <a:defRPr sz="2000">
                <a:solidFill>
                  <a:schemeClr val="tx2"/>
                </a:solidFill>
                <a:latin typeface="Arial" panose="020B0604020202020204" pitchFamily="34" charset="0"/>
              </a:defRPr>
            </a:lvl4pPr>
            <a:lvl5pPr marL="2057400" indent="-228600">
              <a:spcBef>
                <a:spcPct val="20000"/>
              </a:spcBef>
              <a:buClr>
                <a:srgbClr val="BAE0E3"/>
              </a:buClr>
              <a:buSzPct val="115000"/>
              <a:buFont typeface="Times" panose="02020603050405020304" pitchFamily="18" charset="0"/>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lr>
                <a:srgbClr val="BAE0E3"/>
              </a:buClr>
              <a:buSzPct val="115000"/>
              <a:buFont typeface="Times" panose="02020603050405020304" pitchFamily="18" charset="0"/>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lr>
                <a:srgbClr val="BAE0E3"/>
              </a:buClr>
              <a:buSzPct val="115000"/>
              <a:buFont typeface="Times" panose="02020603050405020304" pitchFamily="18" charset="0"/>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lr>
                <a:srgbClr val="BAE0E3"/>
              </a:buClr>
              <a:buSzPct val="115000"/>
              <a:buFont typeface="Times" panose="02020603050405020304" pitchFamily="18" charset="0"/>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lr>
                <a:srgbClr val="BAE0E3"/>
              </a:buClr>
              <a:buSzPct val="115000"/>
              <a:buFont typeface="Times" panose="02020603050405020304" pitchFamily="18" charset="0"/>
              <a:defRPr sz="2000">
                <a:solidFill>
                  <a:schemeClr val="tx2"/>
                </a:solidFill>
                <a:latin typeface="Arial" panose="020B0604020202020204" pitchFamily="34" charset="0"/>
              </a:defRPr>
            </a:lvl9pPr>
          </a:lstStyle>
          <a:p>
            <a:pPr algn="ctr" eaLnBrk="1" hangingPunct="1">
              <a:spcBef>
                <a:spcPct val="0"/>
              </a:spcBef>
              <a:buClrTx/>
              <a:buSzTx/>
              <a:buFontTx/>
              <a:buNone/>
            </a:pPr>
            <a:r>
              <a:rPr lang="en-GB" altLang="en-US" sz="2000" b="1" dirty="0">
                <a:solidFill>
                  <a:schemeClr val="tx1"/>
                </a:solidFill>
                <a:latin typeface="Source Sans Pro" panose="020B0503030403020204" pitchFamily="34" charset="0"/>
                <a:ea typeface="Source Sans Pro" panose="020B0503030403020204" pitchFamily="34" charset="0"/>
              </a:rPr>
              <a:t>Comfort Zone</a:t>
            </a:r>
          </a:p>
        </p:txBody>
      </p:sp>
    </p:spTree>
    <p:extLst>
      <p:ext uri="{BB962C8B-B14F-4D97-AF65-F5344CB8AC3E}">
        <p14:creationId xmlns:p14="http://schemas.microsoft.com/office/powerpoint/2010/main" val="4265139284"/>
      </p:ext>
    </p:extLst>
  </p:cSld>
  <p:clrMapOvr>
    <a:masterClrMapping/>
  </p:clrMapOvr>
  <p:transition spd="slow">
    <p:cove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6B4B13-CD2A-4B02-A361-345EC0F1C2D4}"/>
              </a:ext>
            </a:extLst>
          </p:cNvPr>
          <p:cNvSpPr>
            <a:spLocks noGrp="1"/>
          </p:cNvSpPr>
          <p:nvPr>
            <p:ph type="body" sz="quarter" idx="10"/>
          </p:nvPr>
        </p:nvSpPr>
        <p:spPr/>
        <p:txBody>
          <a:bodyPr>
            <a:normAutofit/>
          </a:bodyPr>
          <a:lstStyle/>
          <a:p>
            <a:r>
              <a:rPr lang="en-GB" sz="2700" b="1" dirty="0"/>
              <a:t>Tr</a:t>
            </a:r>
            <a:r>
              <a:rPr lang="en-GB" sz="2700" dirty="0"/>
              <a:t>ust</a:t>
            </a:r>
          </a:p>
          <a:p>
            <a:r>
              <a:rPr lang="en-GB" sz="2700" b="1" dirty="0"/>
              <a:t>U</a:t>
            </a:r>
            <a:r>
              <a:rPr lang="en-GB" sz="2700" dirty="0"/>
              <a:t>nderstanding</a:t>
            </a:r>
          </a:p>
          <a:p>
            <a:r>
              <a:rPr lang="en-GB" sz="2700" b="1" dirty="0"/>
              <a:t>S</a:t>
            </a:r>
            <a:r>
              <a:rPr lang="en-GB" sz="2700" dirty="0"/>
              <a:t>afe exploration</a:t>
            </a:r>
          </a:p>
          <a:p>
            <a:r>
              <a:rPr lang="en-GB" sz="2700" b="1" dirty="0"/>
              <a:t>T</a:t>
            </a:r>
            <a:r>
              <a:rPr lang="en-GB" sz="2700" dirty="0"/>
              <a:t>ask – setting goals/actions</a:t>
            </a:r>
          </a:p>
        </p:txBody>
      </p:sp>
      <p:sp>
        <p:nvSpPr>
          <p:cNvPr id="3" name="Text Placeholder 2">
            <a:extLst>
              <a:ext uri="{FF2B5EF4-FFF2-40B4-BE49-F238E27FC236}">
                <a16:creationId xmlns:a16="http://schemas.microsoft.com/office/drawing/2014/main" id="{6DE7C0EA-6A7B-484B-98FD-9FDFA66B78C5}"/>
              </a:ext>
            </a:extLst>
          </p:cNvPr>
          <p:cNvSpPr>
            <a:spLocks noGrp="1"/>
          </p:cNvSpPr>
          <p:nvPr>
            <p:ph type="body" sz="quarter" idx="11"/>
          </p:nvPr>
        </p:nvSpPr>
        <p:spPr/>
        <p:txBody>
          <a:bodyPr>
            <a:normAutofit fontScale="92500" lnSpcReduction="20000"/>
          </a:bodyPr>
          <a:lstStyle/>
          <a:p>
            <a:r>
              <a:rPr lang="en-GB" dirty="0"/>
              <a:t>Challenge – </a:t>
            </a:r>
            <a:r>
              <a:rPr lang="en-GB" dirty="0" err="1"/>
              <a:t>TrUST</a:t>
            </a:r>
            <a:r>
              <a:rPr lang="en-GB" dirty="0"/>
              <a:t> model</a:t>
            </a:r>
          </a:p>
        </p:txBody>
      </p:sp>
    </p:spTree>
    <p:extLst>
      <p:ext uri="{BB962C8B-B14F-4D97-AF65-F5344CB8AC3E}">
        <p14:creationId xmlns:p14="http://schemas.microsoft.com/office/powerpoint/2010/main" val="2299554005"/>
      </p:ext>
    </p:extLst>
  </p:cSld>
  <p:clrMapOvr>
    <a:masterClrMapping/>
  </p:clrMapOvr>
  <p:transition spd="slow">
    <p:cove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normAutofit fontScale="92500" lnSpcReduction="20000"/>
          </a:bodyPr>
          <a:lstStyle/>
          <a:p>
            <a:r>
              <a:rPr lang="en-US" dirty="0"/>
              <a:t>New Appraiser Training</a:t>
            </a:r>
          </a:p>
        </p:txBody>
      </p:sp>
      <p:sp>
        <p:nvSpPr>
          <p:cNvPr id="3" name="Text Placeholder 2"/>
          <p:cNvSpPr>
            <a:spLocks noGrp="1"/>
          </p:cNvSpPr>
          <p:nvPr>
            <p:ph type="body" sz="quarter" idx="12"/>
          </p:nvPr>
        </p:nvSpPr>
        <p:spPr/>
        <p:txBody>
          <a:bodyPr>
            <a:normAutofit fontScale="92500" lnSpcReduction="10000"/>
          </a:bodyPr>
          <a:lstStyle/>
          <a:p>
            <a:r>
              <a:rPr lang="en-US" dirty="0"/>
              <a:t>Medical Appraisal Scotland</a:t>
            </a:r>
          </a:p>
        </p:txBody>
      </p:sp>
      <p:sp>
        <p:nvSpPr>
          <p:cNvPr id="5" name="Text Placeholder 4">
            <a:extLst>
              <a:ext uri="{FF2B5EF4-FFF2-40B4-BE49-F238E27FC236}">
                <a16:creationId xmlns:a16="http://schemas.microsoft.com/office/drawing/2014/main" id="{F4BA070C-95EF-4DCF-8787-A2FA59FCC7F8}"/>
              </a:ext>
            </a:extLst>
          </p:cNvPr>
          <p:cNvSpPr>
            <a:spLocks noGrp="1"/>
          </p:cNvSpPr>
          <p:nvPr>
            <p:ph type="body" sz="quarter" idx="13"/>
          </p:nvPr>
        </p:nvSpPr>
        <p:spPr/>
        <p:txBody>
          <a:bodyPr>
            <a:normAutofit fontScale="92500" lnSpcReduction="20000"/>
          </a:bodyPr>
          <a:lstStyle/>
          <a:p>
            <a:r>
              <a:rPr lang="en-GB" dirty="0"/>
              <a:t>Judgement in appraisal</a:t>
            </a:r>
          </a:p>
        </p:txBody>
      </p:sp>
      <p:sp>
        <p:nvSpPr>
          <p:cNvPr id="6" name="Text Placeholder 5">
            <a:extLst>
              <a:ext uri="{FF2B5EF4-FFF2-40B4-BE49-F238E27FC236}">
                <a16:creationId xmlns:a16="http://schemas.microsoft.com/office/drawing/2014/main" id="{905D0F32-5CE6-4E43-B714-DA853AE76C82}"/>
              </a:ext>
            </a:extLst>
          </p:cNvPr>
          <p:cNvSpPr>
            <a:spLocks noGrp="1"/>
          </p:cNvSpPr>
          <p:nvPr>
            <p:ph type="body" sz="quarter" idx="14"/>
          </p:nvPr>
        </p:nvSpPr>
        <p:spPr/>
        <p:txBody>
          <a:bodyPr>
            <a:normAutofit fontScale="92500" lnSpcReduction="10000"/>
          </a:bodyPr>
          <a:lstStyle/>
          <a:p>
            <a:endParaRPr lang="en-GB"/>
          </a:p>
        </p:txBody>
      </p:sp>
    </p:spTree>
    <p:extLst>
      <p:ext uri="{BB962C8B-B14F-4D97-AF65-F5344CB8AC3E}">
        <p14:creationId xmlns:p14="http://schemas.microsoft.com/office/powerpoint/2010/main" val="3751424683"/>
      </p:ext>
    </p:extLst>
  </p:cSld>
  <p:clrMapOvr>
    <a:masterClrMapping/>
  </p:clrMapOvr>
  <p:transition spd="slow">
    <p:cove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4C0C04-8097-45CB-A324-F91A0D65E82B}"/>
              </a:ext>
            </a:extLst>
          </p:cNvPr>
          <p:cNvSpPr>
            <a:spLocks noGrp="1"/>
          </p:cNvSpPr>
          <p:nvPr>
            <p:ph type="body" sz="quarter" idx="10"/>
          </p:nvPr>
        </p:nvSpPr>
        <p:spPr/>
        <p:txBody>
          <a:bodyPr>
            <a:normAutofit/>
          </a:bodyPr>
          <a:lstStyle/>
          <a:p>
            <a:r>
              <a:rPr lang="en-GB" dirty="0"/>
              <a:t>Appraisal supporting information reflects the doctor’s scope of work and has been presented in accordance with GMC Guidance</a:t>
            </a:r>
          </a:p>
          <a:p>
            <a:r>
              <a:rPr lang="en-GB" dirty="0"/>
              <a:t>Information has been reviewed and summary agreed</a:t>
            </a:r>
          </a:p>
          <a:p>
            <a:r>
              <a:rPr lang="en-GB" dirty="0"/>
              <a:t>Appraiser has no reason to believe that the doctor is not practising in line with the principles of </a:t>
            </a:r>
            <a:r>
              <a:rPr lang="en-GB" i="1" dirty="0"/>
              <a:t>Good Medical Practice</a:t>
            </a:r>
          </a:p>
          <a:p>
            <a:r>
              <a:rPr lang="en-GB" dirty="0"/>
              <a:t>‘On track’ for Revalidation</a:t>
            </a:r>
          </a:p>
        </p:txBody>
      </p:sp>
      <p:sp>
        <p:nvSpPr>
          <p:cNvPr id="3" name="Text Placeholder 2">
            <a:extLst>
              <a:ext uri="{FF2B5EF4-FFF2-40B4-BE49-F238E27FC236}">
                <a16:creationId xmlns:a16="http://schemas.microsoft.com/office/drawing/2014/main" id="{EBD8D676-4FBA-4E09-B95B-CEBF968314D3}"/>
              </a:ext>
            </a:extLst>
          </p:cNvPr>
          <p:cNvSpPr>
            <a:spLocks noGrp="1"/>
          </p:cNvSpPr>
          <p:nvPr>
            <p:ph type="body" sz="quarter" idx="11"/>
          </p:nvPr>
        </p:nvSpPr>
        <p:spPr/>
        <p:txBody>
          <a:bodyPr>
            <a:normAutofit fontScale="92500" lnSpcReduction="20000"/>
          </a:bodyPr>
          <a:lstStyle/>
          <a:p>
            <a:r>
              <a:rPr lang="en-GB" dirty="0"/>
              <a:t>Judgement?</a:t>
            </a:r>
          </a:p>
        </p:txBody>
      </p:sp>
    </p:spTree>
    <p:extLst>
      <p:ext uri="{BB962C8B-B14F-4D97-AF65-F5344CB8AC3E}">
        <p14:creationId xmlns:p14="http://schemas.microsoft.com/office/powerpoint/2010/main" val="531787632"/>
      </p:ext>
    </p:extLst>
  </p:cSld>
  <p:clrMapOvr>
    <a:masterClrMapping/>
  </p:clrMapOvr>
  <p:transition spd="slow">
    <p:cove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42D537-B2F1-4663-8417-55C12D3755C8}"/>
              </a:ext>
            </a:extLst>
          </p:cNvPr>
          <p:cNvSpPr>
            <a:spLocks noGrp="1"/>
          </p:cNvSpPr>
          <p:nvPr>
            <p:ph type="body" sz="quarter" idx="10"/>
          </p:nvPr>
        </p:nvSpPr>
        <p:spPr>
          <a:xfrm>
            <a:off x="1645278" y="1349100"/>
            <a:ext cx="3358771" cy="3364696"/>
          </a:xfrm>
        </p:spPr>
        <p:txBody>
          <a:bodyPr>
            <a:normAutofit/>
          </a:bodyPr>
          <a:lstStyle/>
          <a:p>
            <a:r>
              <a:rPr lang="en-GB" dirty="0"/>
              <a:t>The equivalent of the clinical judgements that we are all used to making everyday as clinicians (not a judicial process)</a:t>
            </a:r>
          </a:p>
          <a:p>
            <a:endParaRPr lang="en-GB" dirty="0"/>
          </a:p>
        </p:txBody>
      </p:sp>
      <p:sp>
        <p:nvSpPr>
          <p:cNvPr id="3" name="Text Placeholder 2">
            <a:extLst>
              <a:ext uri="{FF2B5EF4-FFF2-40B4-BE49-F238E27FC236}">
                <a16:creationId xmlns:a16="http://schemas.microsoft.com/office/drawing/2014/main" id="{E86BA7A1-91E1-43A2-9CA0-EB82671C35A0}"/>
              </a:ext>
            </a:extLst>
          </p:cNvPr>
          <p:cNvSpPr>
            <a:spLocks noGrp="1"/>
          </p:cNvSpPr>
          <p:nvPr>
            <p:ph type="body" sz="quarter" idx="11"/>
          </p:nvPr>
        </p:nvSpPr>
        <p:spPr/>
        <p:txBody>
          <a:bodyPr>
            <a:normAutofit fontScale="92500" lnSpcReduction="20000"/>
          </a:bodyPr>
          <a:lstStyle/>
          <a:p>
            <a:r>
              <a:rPr lang="en-GB" dirty="0"/>
              <a:t>Professional judgement</a:t>
            </a:r>
          </a:p>
        </p:txBody>
      </p:sp>
      <p:pic>
        <p:nvPicPr>
          <p:cNvPr id="11" name="Picture 10" descr="A close up of a logo&#10;&#10;Description automatically generated">
            <a:extLst>
              <a:ext uri="{FF2B5EF4-FFF2-40B4-BE49-F238E27FC236}">
                <a16:creationId xmlns:a16="http://schemas.microsoft.com/office/drawing/2014/main" id="{C48232EC-F736-448B-BE6A-64933B8994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36096" y="1491630"/>
            <a:ext cx="1904762" cy="1904762"/>
          </a:xfrm>
          <a:prstGeom prst="rect">
            <a:avLst/>
          </a:prstGeom>
        </p:spPr>
      </p:pic>
      <p:sp>
        <p:nvSpPr>
          <p:cNvPr id="4" name="Multiplication Sign 3">
            <a:extLst>
              <a:ext uri="{FF2B5EF4-FFF2-40B4-BE49-F238E27FC236}">
                <a16:creationId xmlns:a16="http://schemas.microsoft.com/office/drawing/2014/main" id="{C5E9BD13-2A16-4A57-A67F-9BEC20495246}"/>
              </a:ext>
            </a:extLst>
          </p:cNvPr>
          <p:cNvSpPr/>
          <p:nvPr/>
        </p:nvSpPr>
        <p:spPr>
          <a:xfrm>
            <a:off x="6410808" y="968797"/>
            <a:ext cx="1087915" cy="1287596"/>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FF0000"/>
              </a:solidFill>
            </a:endParaRPr>
          </a:p>
        </p:txBody>
      </p:sp>
    </p:spTree>
    <p:extLst>
      <p:ext uri="{BB962C8B-B14F-4D97-AF65-F5344CB8AC3E}">
        <p14:creationId xmlns:p14="http://schemas.microsoft.com/office/powerpoint/2010/main" val="1922842320"/>
      </p:ext>
    </p:extLst>
  </p:cSld>
  <p:clrMapOvr>
    <a:masterClrMapping/>
  </p:clrMapOvr>
  <p:transition spd="slow">
    <p:cove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4C0C04-8097-45CB-A324-F91A0D65E82B}"/>
              </a:ext>
            </a:extLst>
          </p:cNvPr>
          <p:cNvSpPr>
            <a:spLocks noGrp="1"/>
          </p:cNvSpPr>
          <p:nvPr>
            <p:ph type="body" sz="quarter" idx="10"/>
          </p:nvPr>
        </p:nvSpPr>
        <p:spPr/>
        <p:txBody>
          <a:bodyPr>
            <a:normAutofit lnSpcReduction="10000"/>
          </a:bodyPr>
          <a:lstStyle/>
          <a:p>
            <a:pPr marL="0" indent="0">
              <a:buNone/>
            </a:pPr>
            <a:r>
              <a:rPr lang="en-GB" b="1" dirty="0"/>
              <a:t>Professional judgment relating to the doctor’s: </a:t>
            </a:r>
          </a:p>
          <a:p>
            <a:r>
              <a:rPr lang="en-GB" dirty="0"/>
              <a:t>Engagement</a:t>
            </a:r>
          </a:p>
          <a:p>
            <a:r>
              <a:rPr lang="en-GB" dirty="0"/>
              <a:t>Adequate CPD and other Supporting Information</a:t>
            </a:r>
          </a:p>
          <a:p>
            <a:r>
              <a:rPr lang="en-GB" dirty="0"/>
              <a:t>Scope of practice</a:t>
            </a:r>
          </a:p>
          <a:p>
            <a:r>
              <a:rPr lang="en-GB" dirty="0"/>
              <a:t>Reflection and insight</a:t>
            </a:r>
          </a:p>
          <a:p>
            <a:r>
              <a:rPr lang="en-GB" dirty="0"/>
              <a:t>PDP progress and new PDP</a:t>
            </a:r>
          </a:p>
          <a:p>
            <a:r>
              <a:rPr lang="en-GB" dirty="0"/>
              <a:t>Progress towards revalidation </a:t>
            </a:r>
          </a:p>
          <a:p>
            <a:r>
              <a:rPr lang="en-GB" dirty="0"/>
              <a:t>Patient safety issue or emerging concern</a:t>
            </a:r>
          </a:p>
        </p:txBody>
      </p:sp>
      <p:sp>
        <p:nvSpPr>
          <p:cNvPr id="3" name="Text Placeholder 2">
            <a:extLst>
              <a:ext uri="{FF2B5EF4-FFF2-40B4-BE49-F238E27FC236}">
                <a16:creationId xmlns:a16="http://schemas.microsoft.com/office/drawing/2014/main" id="{EBD8D676-4FBA-4E09-B95B-CEBF968314D3}"/>
              </a:ext>
            </a:extLst>
          </p:cNvPr>
          <p:cNvSpPr>
            <a:spLocks noGrp="1"/>
          </p:cNvSpPr>
          <p:nvPr>
            <p:ph type="body" sz="quarter" idx="11"/>
          </p:nvPr>
        </p:nvSpPr>
        <p:spPr/>
        <p:txBody>
          <a:bodyPr>
            <a:normAutofit fontScale="92500" lnSpcReduction="20000"/>
          </a:bodyPr>
          <a:lstStyle/>
          <a:p>
            <a:r>
              <a:rPr lang="en-GB" dirty="0"/>
              <a:t>What might you need to develop?</a:t>
            </a:r>
          </a:p>
        </p:txBody>
      </p:sp>
    </p:spTree>
    <p:extLst>
      <p:ext uri="{BB962C8B-B14F-4D97-AF65-F5344CB8AC3E}">
        <p14:creationId xmlns:p14="http://schemas.microsoft.com/office/powerpoint/2010/main" val="2123453328"/>
      </p:ext>
    </p:extLst>
  </p:cSld>
  <p:clrMapOvr>
    <a:masterClrMapping/>
  </p:clrMapOvr>
  <p:transition spd="slow">
    <p:cove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2C42E6-5928-46C9-9F63-1F82D1AF9188}"/>
              </a:ext>
            </a:extLst>
          </p:cNvPr>
          <p:cNvSpPr>
            <a:spLocks noGrp="1"/>
          </p:cNvSpPr>
          <p:nvPr>
            <p:ph type="body" sz="quarter" idx="10"/>
          </p:nvPr>
        </p:nvSpPr>
        <p:spPr/>
        <p:txBody>
          <a:bodyPr>
            <a:normAutofit lnSpcReduction="10000"/>
          </a:bodyPr>
          <a:lstStyle/>
          <a:p>
            <a:r>
              <a:rPr lang="en-GB" b="1" dirty="0"/>
              <a:t>Professional responsibility: </a:t>
            </a:r>
            <a:r>
              <a:rPr lang="en-GB" dirty="0"/>
              <a:t>to maintain credibility as a medical appraiser</a:t>
            </a:r>
          </a:p>
          <a:p>
            <a:r>
              <a:rPr lang="en-GB" b="1" dirty="0"/>
              <a:t>Knowledge and understanding: </a:t>
            </a:r>
            <a:r>
              <a:rPr lang="en-GB" dirty="0"/>
              <a:t>of the appraiser role</a:t>
            </a:r>
          </a:p>
          <a:p>
            <a:r>
              <a:rPr lang="en-GB" b="1" dirty="0"/>
              <a:t>Communication skills: </a:t>
            </a:r>
            <a:r>
              <a:rPr lang="en-GB" dirty="0"/>
              <a:t>to facilitate an effective appraisal discussion, produce good quality outputs and to deal with any issues </a:t>
            </a:r>
          </a:p>
          <a:p>
            <a:r>
              <a:rPr lang="en-GB" b="1" dirty="0"/>
              <a:t>Organisational skills: </a:t>
            </a:r>
            <a:r>
              <a:rPr lang="en-GB" dirty="0"/>
              <a:t>to ensure the smooth running of the appraisal, including timely responses and sufficient computer skills (covered in Module 1)</a:t>
            </a:r>
          </a:p>
          <a:p>
            <a:endParaRPr lang="en-GB" dirty="0"/>
          </a:p>
        </p:txBody>
      </p:sp>
      <p:sp>
        <p:nvSpPr>
          <p:cNvPr id="3" name="Text Placeholder 2">
            <a:extLst>
              <a:ext uri="{FF2B5EF4-FFF2-40B4-BE49-F238E27FC236}">
                <a16:creationId xmlns:a16="http://schemas.microsoft.com/office/drawing/2014/main" id="{42B6730A-0F35-4312-BC78-0794BCF85027}"/>
              </a:ext>
            </a:extLst>
          </p:cNvPr>
          <p:cNvSpPr>
            <a:spLocks noGrp="1"/>
          </p:cNvSpPr>
          <p:nvPr>
            <p:ph type="body" sz="quarter" idx="11"/>
          </p:nvPr>
        </p:nvSpPr>
        <p:spPr/>
        <p:txBody>
          <a:bodyPr>
            <a:normAutofit fontScale="92500" lnSpcReduction="20000"/>
          </a:bodyPr>
          <a:lstStyle/>
          <a:p>
            <a:r>
              <a:rPr lang="en-GB" dirty="0"/>
              <a:t>What may need practice?</a:t>
            </a:r>
          </a:p>
        </p:txBody>
      </p:sp>
    </p:spTree>
    <p:extLst>
      <p:ext uri="{BB962C8B-B14F-4D97-AF65-F5344CB8AC3E}">
        <p14:creationId xmlns:p14="http://schemas.microsoft.com/office/powerpoint/2010/main" val="2604679433"/>
      </p:ext>
    </p:extLst>
  </p:cSld>
  <p:clrMapOvr>
    <a:masterClrMapping/>
  </p:clrMapOvr>
  <p:transition spd="slow">
    <p:cove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8F3F19-5933-4150-8F1B-2DFB2A71C011}"/>
              </a:ext>
            </a:extLst>
          </p:cNvPr>
          <p:cNvSpPr>
            <a:spLocks noGrp="1"/>
          </p:cNvSpPr>
          <p:nvPr>
            <p:ph type="body" sz="quarter" idx="10"/>
          </p:nvPr>
        </p:nvSpPr>
        <p:spPr/>
        <p:txBody>
          <a:bodyPr>
            <a:normAutofit/>
          </a:bodyPr>
          <a:lstStyle/>
          <a:p>
            <a:r>
              <a:rPr lang="en-GB" dirty="0"/>
              <a:t>The appraisal should be a positive experience for the doctor</a:t>
            </a:r>
          </a:p>
          <a:p>
            <a:r>
              <a:rPr lang="en-GB" dirty="0"/>
              <a:t>The effort needs to be proportionate</a:t>
            </a:r>
          </a:p>
          <a:p>
            <a:r>
              <a:rPr lang="en-GB" dirty="0"/>
              <a:t>Appraisers must not take on inappropriate roles even if they have the skills</a:t>
            </a:r>
          </a:p>
        </p:txBody>
      </p:sp>
      <p:sp>
        <p:nvSpPr>
          <p:cNvPr id="3" name="Text Placeholder 2">
            <a:extLst>
              <a:ext uri="{FF2B5EF4-FFF2-40B4-BE49-F238E27FC236}">
                <a16:creationId xmlns:a16="http://schemas.microsoft.com/office/drawing/2014/main" id="{F470339C-8E3F-471E-9B4F-82C9CFAE7C44}"/>
              </a:ext>
            </a:extLst>
          </p:cNvPr>
          <p:cNvSpPr>
            <a:spLocks noGrp="1"/>
          </p:cNvSpPr>
          <p:nvPr>
            <p:ph type="body" sz="quarter" idx="11"/>
          </p:nvPr>
        </p:nvSpPr>
        <p:spPr/>
        <p:txBody>
          <a:bodyPr>
            <a:normAutofit fontScale="92500" lnSpcReduction="20000"/>
          </a:bodyPr>
          <a:lstStyle/>
          <a:p>
            <a:r>
              <a:rPr lang="en-GB" dirty="0"/>
              <a:t>Key message 1:  First, do no harm…</a:t>
            </a:r>
          </a:p>
        </p:txBody>
      </p:sp>
    </p:spTree>
    <p:extLst>
      <p:ext uri="{BB962C8B-B14F-4D97-AF65-F5344CB8AC3E}">
        <p14:creationId xmlns:p14="http://schemas.microsoft.com/office/powerpoint/2010/main" val="719750114"/>
      </p:ext>
    </p:extLst>
  </p:cSld>
  <p:clrMapOvr>
    <a:masterClrMapping/>
  </p:clrMapOvr>
  <p:transition spd="slow">
    <p:cove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D9964D4-4CC3-4503-B7D9-16D7A06D5A9C}"/>
              </a:ext>
            </a:extLst>
          </p:cNvPr>
          <p:cNvSpPr>
            <a:spLocks noGrp="1"/>
          </p:cNvSpPr>
          <p:nvPr>
            <p:ph type="body" sz="quarter" idx="10"/>
          </p:nvPr>
        </p:nvSpPr>
        <p:spPr/>
        <p:txBody>
          <a:bodyPr>
            <a:normAutofit/>
          </a:bodyPr>
          <a:lstStyle/>
          <a:p>
            <a:pPr lvl="1"/>
            <a:r>
              <a:rPr lang="en-GB" sz="2400" dirty="0"/>
              <a:t>Appraisal Overview</a:t>
            </a:r>
            <a:endParaRPr lang="en-US" sz="2400" dirty="0"/>
          </a:p>
          <a:p>
            <a:pPr lvl="1"/>
            <a:r>
              <a:rPr lang="en-GB" sz="2400" dirty="0"/>
              <a:t>Supporting Information</a:t>
            </a:r>
          </a:p>
          <a:p>
            <a:pPr lvl="1"/>
            <a:r>
              <a:rPr lang="en-GB" sz="2400" dirty="0"/>
              <a:t>Personal Development Plan &amp; Introduction to Form 4</a:t>
            </a:r>
          </a:p>
          <a:p>
            <a:pPr lvl="1"/>
            <a:r>
              <a:rPr lang="en-GB" sz="2400" b="1" dirty="0"/>
              <a:t>Appraiser Skills</a:t>
            </a:r>
          </a:p>
          <a:p>
            <a:pPr lvl="1"/>
            <a:r>
              <a:rPr lang="en-GB" sz="2400" dirty="0"/>
              <a:t>Using a Coaching Approach in Appraisals</a:t>
            </a:r>
          </a:p>
          <a:p>
            <a:pPr lvl="1"/>
            <a:r>
              <a:rPr lang="en-GB" sz="2400" dirty="0"/>
              <a:t>Challenging Appraisal Situations</a:t>
            </a:r>
          </a:p>
          <a:p>
            <a:pPr lvl="1"/>
            <a:r>
              <a:rPr lang="en-GB" sz="2400" dirty="0"/>
              <a:t>Appraisal in Trainer Roles</a:t>
            </a:r>
          </a:p>
        </p:txBody>
      </p:sp>
      <p:sp>
        <p:nvSpPr>
          <p:cNvPr id="3" name="Text Placeholder 2">
            <a:extLst>
              <a:ext uri="{FF2B5EF4-FFF2-40B4-BE49-F238E27FC236}">
                <a16:creationId xmlns:a16="http://schemas.microsoft.com/office/drawing/2014/main" id="{EDCC965F-9D0C-465D-9972-21631FC24CF0}"/>
              </a:ext>
            </a:extLst>
          </p:cNvPr>
          <p:cNvSpPr>
            <a:spLocks noGrp="1"/>
          </p:cNvSpPr>
          <p:nvPr>
            <p:ph type="body" sz="quarter" idx="11"/>
          </p:nvPr>
        </p:nvSpPr>
        <p:spPr/>
        <p:txBody>
          <a:bodyPr>
            <a:normAutofit fontScale="92500" lnSpcReduction="20000"/>
          </a:bodyPr>
          <a:lstStyle/>
          <a:p>
            <a:r>
              <a:rPr lang="en-GB" dirty="0"/>
              <a:t>List of Modules</a:t>
            </a:r>
          </a:p>
        </p:txBody>
      </p:sp>
    </p:spTree>
    <p:extLst>
      <p:ext uri="{BB962C8B-B14F-4D97-AF65-F5344CB8AC3E}">
        <p14:creationId xmlns:p14="http://schemas.microsoft.com/office/powerpoint/2010/main" val="1711904573"/>
      </p:ext>
    </p:extLst>
  </p:cSld>
  <p:clrMapOvr>
    <a:masterClrMapping/>
  </p:clrMapOvr>
  <p:transition spd="slow">
    <p:cove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D1075A-77B9-42F4-BAE0-36DA487EB12B}"/>
              </a:ext>
            </a:extLst>
          </p:cNvPr>
          <p:cNvSpPr>
            <a:spLocks noGrp="1"/>
          </p:cNvSpPr>
          <p:nvPr>
            <p:ph type="body" sz="quarter" idx="10"/>
          </p:nvPr>
        </p:nvSpPr>
        <p:spPr/>
        <p:txBody>
          <a:bodyPr>
            <a:normAutofit/>
          </a:bodyPr>
          <a:lstStyle/>
          <a:p>
            <a:r>
              <a:rPr lang="en-GB" dirty="0"/>
              <a:t>The doctor being appraised is the expert </a:t>
            </a:r>
          </a:p>
          <a:p>
            <a:r>
              <a:rPr lang="en-GB" dirty="0"/>
              <a:t>Supporting information needs to be set in context</a:t>
            </a:r>
          </a:p>
          <a:p>
            <a:r>
              <a:rPr lang="en-GB" dirty="0"/>
              <a:t>Appraisers need access to professional support structures including local appraiser meetings and Appraisal Leads</a:t>
            </a:r>
          </a:p>
          <a:p>
            <a:r>
              <a:rPr lang="en-GB" dirty="0"/>
              <a:t>Appraisers should have a low threshold for seeking advice (and know the appropriate contact details)</a:t>
            </a:r>
          </a:p>
          <a:p>
            <a:endParaRPr lang="en-GB" dirty="0"/>
          </a:p>
          <a:p>
            <a:endParaRPr lang="en-GB" dirty="0"/>
          </a:p>
          <a:p>
            <a:endParaRPr lang="en-GB" dirty="0"/>
          </a:p>
        </p:txBody>
      </p:sp>
      <p:sp>
        <p:nvSpPr>
          <p:cNvPr id="3" name="Text Placeholder 2">
            <a:extLst>
              <a:ext uri="{FF2B5EF4-FFF2-40B4-BE49-F238E27FC236}">
                <a16:creationId xmlns:a16="http://schemas.microsoft.com/office/drawing/2014/main" id="{B3FF8900-BFCD-4E2E-B104-4E020450D790}"/>
              </a:ext>
            </a:extLst>
          </p:cNvPr>
          <p:cNvSpPr>
            <a:spLocks noGrp="1"/>
          </p:cNvSpPr>
          <p:nvPr>
            <p:ph type="body" sz="quarter" idx="11"/>
          </p:nvPr>
        </p:nvSpPr>
        <p:spPr/>
        <p:txBody>
          <a:bodyPr>
            <a:normAutofit fontScale="92500" lnSpcReduction="20000"/>
          </a:bodyPr>
          <a:lstStyle/>
          <a:p>
            <a:r>
              <a:rPr lang="en-GB" dirty="0"/>
              <a:t>Key message 2:  If in doubt – ask</a:t>
            </a:r>
          </a:p>
          <a:p>
            <a:endParaRPr lang="en-GB" dirty="0"/>
          </a:p>
        </p:txBody>
      </p:sp>
    </p:spTree>
    <p:extLst>
      <p:ext uri="{BB962C8B-B14F-4D97-AF65-F5344CB8AC3E}">
        <p14:creationId xmlns:p14="http://schemas.microsoft.com/office/powerpoint/2010/main" val="1409639658"/>
      </p:ext>
    </p:extLst>
  </p:cSld>
  <p:clrMapOvr>
    <a:masterClrMapping/>
  </p:clrMapOvr>
  <p:transition spd="slow">
    <p:cove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normAutofit fontScale="92500" lnSpcReduction="20000"/>
          </a:bodyPr>
          <a:lstStyle/>
          <a:p>
            <a:r>
              <a:rPr lang="en-US" dirty="0"/>
              <a:t>New Appraiser Training</a:t>
            </a:r>
          </a:p>
        </p:txBody>
      </p:sp>
      <p:sp>
        <p:nvSpPr>
          <p:cNvPr id="3" name="Text Placeholder 2"/>
          <p:cNvSpPr>
            <a:spLocks noGrp="1"/>
          </p:cNvSpPr>
          <p:nvPr>
            <p:ph type="body" sz="quarter" idx="12"/>
          </p:nvPr>
        </p:nvSpPr>
        <p:spPr/>
        <p:txBody>
          <a:bodyPr>
            <a:normAutofit fontScale="92500" lnSpcReduction="10000"/>
          </a:bodyPr>
          <a:lstStyle/>
          <a:p>
            <a:r>
              <a:rPr lang="en-US" dirty="0"/>
              <a:t>Medical Appraisal Scotland</a:t>
            </a:r>
          </a:p>
        </p:txBody>
      </p:sp>
      <p:sp>
        <p:nvSpPr>
          <p:cNvPr id="5" name="Text Placeholder 4">
            <a:extLst>
              <a:ext uri="{FF2B5EF4-FFF2-40B4-BE49-F238E27FC236}">
                <a16:creationId xmlns:a16="http://schemas.microsoft.com/office/drawing/2014/main" id="{F4BA070C-95EF-4DCF-8787-A2FA59FCC7F8}"/>
              </a:ext>
            </a:extLst>
          </p:cNvPr>
          <p:cNvSpPr>
            <a:spLocks noGrp="1"/>
          </p:cNvSpPr>
          <p:nvPr>
            <p:ph type="body" sz="quarter" idx="13"/>
          </p:nvPr>
        </p:nvSpPr>
        <p:spPr/>
        <p:txBody>
          <a:bodyPr>
            <a:normAutofit fontScale="92500" lnSpcReduction="20000"/>
          </a:bodyPr>
          <a:lstStyle/>
          <a:p>
            <a:r>
              <a:rPr lang="en-GB" dirty="0"/>
              <a:t>Communication skills (for appraisal)</a:t>
            </a:r>
          </a:p>
        </p:txBody>
      </p:sp>
      <p:sp>
        <p:nvSpPr>
          <p:cNvPr id="6" name="Text Placeholder 5">
            <a:extLst>
              <a:ext uri="{FF2B5EF4-FFF2-40B4-BE49-F238E27FC236}">
                <a16:creationId xmlns:a16="http://schemas.microsoft.com/office/drawing/2014/main" id="{905D0F32-5CE6-4E43-B714-DA853AE76C82}"/>
              </a:ext>
            </a:extLst>
          </p:cNvPr>
          <p:cNvSpPr>
            <a:spLocks noGrp="1"/>
          </p:cNvSpPr>
          <p:nvPr>
            <p:ph type="body" sz="quarter" idx="14"/>
          </p:nvPr>
        </p:nvSpPr>
        <p:spPr/>
        <p:txBody>
          <a:bodyPr>
            <a:normAutofit fontScale="92500" lnSpcReduction="10000"/>
          </a:bodyPr>
          <a:lstStyle/>
          <a:p>
            <a:endParaRPr lang="en-GB"/>
          </a:p>
        </p:txBody>
      </p:sp>
    </p:spTree>
    <p:extLst>
      <p:ext uri="{BB962C8B-B14F-4D97-AF65-F5344CB8AC3E}">
        <p14:creationId xmlns:p14="http://schemas.microsoft.com/office/powerpoint/2010/main" val="2845163486"/>
      </p:ext>
    </p:extLst>
  </p:cSld>
  <p:clrMapOvr>
    <a:masterClrMapping/>
  </p:clrMapOvr>
  <p:transition spd="slow">
    <p:cove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02EF9F1-6D13-4950-B7B8-3336492C68A9}"/>
              </a:ext>
            </a:extLst>
          </p:cNvPr>
          <p:cNvSpPr>
            <a:spLocks noGrp="1"/>
          </p:cNvSpPr>
          <p:nvPr>
            <p:ph type="body" sz="quarter" idx="10"/>
          </p:nvPr>
        </p:nvSpPr>
        <p:spPr/>
        <p:txBody>
          <a:bodyPr>
            <a:normAutofit/>
          </a:bodyPr>
          <a:lstStyle/>
          <a:p>
            <a:r>
              <a:rPr lang="en-GB" dirty="0"/>
              <a:t>Listening Skills</a:t>
            </a:r>
          </a:p>
          <a:p>
            <a:r>
              <a:rPr lang="en-GB" dirty="0"/>
              <a:t>Open and closed questions</a:t>
            </a:r>
          </a:p>
          <a:p>
            <a:r>
              <a:rPr lang="en-GB" dirty="0"/>
              <a:t>Looking for cues – verbal/non-verbal</a:t>
            </a:r>
          </a:p>
          <a:p>
            <a:r>
              <a:rPr lang="en-GB" dirty="0"/>
              <a:t>Feedback</a:t>
            </a:r>
          </a:p>
          <a:p>
            <a:r>
              <a:rPr lang="en-GB" dirty="0"/>
              <a:t>Summarising</a:t>
            </a:r>
          </a:p>
        </p:txBody>
      </p:sp>
      <p:sp>
        <p:nvSpPr>
          <p:cNvPr id="3" name="Text Placeholder 2">
            <a:extLst>
              <a:ext uri="{FF2B5EF4-FFF2-40B4-BE49-F238E27FC236}">
                <a16:creationId xmlns:a16="http://schemas.microsoft.com/office/drawing/2014/main" id="{E2DF246B-8073-422A-ACAA-D33EAF9BC504}"/>
              </a:ext>
            </a:extLst>
          </p:cNvPr>
          <p:cNvSpPr>
            <a:spLocks noGrp="1"/>
          </p:cNvSpPr>
          <p:nvPr>
            <p:ph type="body" sz="quarter" idx="11"/>
          </p:nvPr>
        </p:nvSpPr>
        <p:spPr/>
        <p:txBody>
          <a:bodyPr>
            <a:normAutofit fontScale="92500" lnSpcReduction="20000"/>
          </a:bodyPr>
          <a:lstStyle/>
          <a:p>
            <a:r>
              <a:rPr lang="en-GB" dirty="0"/>
              <a:t>Communication Skills for Appraisal</a:t>
            </a:r>
            <a:r>
              <a:rPr lang="en-GB" sz="1900" dirty="0"/>
              <a:t> (1/2)</a:t>
            </a:r>
            <a:endParaRPr lang="en-GB" dirty="0"/>
          </a:p>
        </p:txBody>
      </p:sp>
    </p:spTree>
    <p:extLst>
      <p:ext uri="{BB962C8B-B14F-4D97-AF65-F5344CB8AC3E}">
        <p14:creationId xmlns:p14="http://schemas.microsoft.com/office/powerpoint/2010/main" val="4020449314"/>
      </p:ext>
    </p:extLst>
  </p:cSld>
  <p:clrMapOvr>
    <a:masterClrMapping/>
  </p:clrMapOvr>
  <p:transition spd="slow">
    <p:cove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02EF9F1-6D13-4950-B7B8-3336492C68A9}"/>
              </a:ext>
            </a:extLst>
          </p:cNvPr>
          <p:cNvSpPr>
            <a:spLocks noGrp="1"/>
          </p:cNvSpPr>
          <p:nvPr>
            <p:ph type="body" sz="quarter" idx="10"/>
          </p:nvPr>
        </p:nvSpPr>
        <p:spPr/>
        <p:txBody>
          <a:bodyPr>
            <a:normAutofit/>
          </a:bodyPr>
          <a:lstStyle/>
          <a:p>
            <a:r>
              <a:rPr lang="en-GB" dirty="0"/>
              <a:t>Acknowledge feelings and be accepting of the person</a:t>
            </a:r>
          </a:p>
          <a:p>
            <a:r>
              <a:rPr lang="en-GB" dirty="0"/>
              <a:t>Allow silence</a:t>
            </a:r>
          </a:p>
          <a:p>
            <a:r>
              <a:rPr lang="en-GB" dirty="0"/>
              <a:t>Be prepared to challenge</a:t>
            </a:r>
          </a:p>
          <a:p>
            <a:r>
              <a:rPr lang="en-GB" dirty="0"/>
              <a:t>Facilitate reflection</a:t>
            </a:r>
          </a:p>
        </p:txBody>
      </p:sp>
      <p:sp>
        <p:nvSpPr>
          <p:cNvPr id="3" name="Text Placeholder 2">
            <a:extLst>
              <a:ext uri="{FF2B5EF4-FFF2-40B4-BE49-F238E27FC236}">
                <a16:creationId xmlns:a16="http://schemas.microsoft.com/office/drawing/2014/main" id="{E2DF246B-8073-422A-ACAA-D33EAF9BC504}"/>
              </a:ext>
            </a:extLst>
          </p:cNvPr>
          <p:cNvSpPr>
            <a:spLocks noGrp="1"/>
          </p:cNvSpPr>
          <p:nvPr>
            <p:ph type="body" sz="quarter" idx="11"/>
          </p:nvPr>
        </p:nvSpPr>
        <p:spPr/>
        <p:txBody>
          <a:bodyPr>
            <a:normAutofit fontScale="92500" lnSpcReduction="20000"/>
          </a:bodyPr>
          <a:lstStyle/>
          <a:p>
            <a:r>
              <a:rPr lang="en-GB" dirty="0"/>
              <a:t>Communication Skills for Appraisal</a:t>
            </a:r>
            <a:r>
              <a:rPr lang="en-GB" sz="1900" dirty="0"/>
              <a:t> (2/2)</a:t>
            </a:r>
            <a:endParaRPr lang="en-GB" dirty="0"/>
          </a:p>
        </p:txBody>
      </p:sp>
    </p:spTree>
    <p:extLst>
      <p:ext uri="{BB962C8B-B14F-4D97-AF65-F5344CB8AC3E}">
        <p14:creationId xmlns:p14="http://schemas.microsoft.com/office/powerpoint/2010/main" val="1608425815"/>
      </p:ext>
    </p:extLst>
  </p:cSld>
  <p:clrMapOvr>
    <a:masterClrMapping/>
  </p:clrMapOvr>
  <p:transition spd="slow">
    <p:cove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5D9C37-4EDF-48AA-A174-E0258DDD805B}"/>
              </a:ext>
            </a:extLst>
          </p:cNvPr>
          <p:cNvSpPr>
            <a:spLocks noGrp="1"/>
          </p:cNvSpPr>
          <p:nvPr>
            <p:ph type="body" sz="quarter" idx="10"/>
          </p:nvPr>
        </p:nvSpPr>
        <p:spPr/>
        <p:txBody>
          <a:bodyPr vert="horz" lIns="91440" tIns="45720" rIns="91440" bIns="45720" rtlCol="0" anchor="t">
            <a:normAutofit/>
          </a:bodyPr>
          <a:lstStyle/>
          <a:p>
            <a:r>
              <a:rPr lang="en-GB" dirty="0"/>
              <a:t>Closed questions too soon</a:t>
            </a:r>
          </a:p>
          <a:p>
            <a:r>
              <a:rPr lang="en-GB" dirty="0"/>
              <a:t>Leading questions</a:t>
            </a:r>
          </a:p>
          <a:p>
            <a:r>
              <a:rPr lang="en-GB" dirty="0"/>
              <a:t>Rescuing or problem solving</a:t>
            </a:r>
            <a:endParaRPr lang="en-GB" dirty="0">
              <a:ea typeface="Source Sans Pro"/>
            </a:endParaRPr>
          </a:p>
          <a:p>
            <a:r>
              <a:rPr lang="en-GB" dirty="0"/>
              <a:t>Switching topics</a:t>
            </a:r>
          </a:p>
          <a:p>
            <a:r>
              <a:rPr lang="en-GB" dirty="0"/>
              <a:t>Overly task orientated</a:t>
            </a:r>
          </a:p>
          <a:p>
            <a:r>
              <a:rPr lang="en-GB" dirty="0"/>
              <a:t>Jollying along</a:t>
            </a:r>
          </a:p>
          <a:p>
            <a:r>
              <a:rPr lang="en-GB" dirty="0"/>
              <a:t>Ignoring cues</a:t>
            </a:r>
          </a:p>
        </p:txBody>
      </p:sp>
      <p:sp>
        <p:nvSpPr>
          <p:cNvPr id="3" name="Text Placeholder 2">
            <a:extLst>
              <a:ext uri="{FF2B5EF4-FFF2-40B4-BE49-F238E27FC236}">
                <a16:creationId xmlns:a16="http://schemas.microsoft.com/office/drawing/2014/main" id="{E5830A7D-68E7-48A1-991D-8728754F0089}"/>
              </a:ext>
            </a:extLst>
          </p:cNvPr>
          <p:cNvSpPr>
            <a:spLocks noGrp="1"/>
          </p:cNvSpPr>
          <p:nvPr>
            <p:ph type="body" sz="quarter" idx="11"/>
          </p:nvPr>
        </p:nvSpPr>
        <p:spPr/>
        <p:txBody>
          <a:bodyPr>
            <a:normAutofit fontScale="92500" lnSpcReduction="20000"/>
          </a:bodyPr>
          <a:lstStyle/>
          <a:p>
            <a:r>
              <a:rPr lang="en-GB" dirty="0"/>
              <a:t>Beware of (your) blocking behaviour</a:t>
            </a:r>
          </a:p>
        </p:txBody>
      </p:sp>
    </p:spTree>
    <p:extLst>
      <p:ext uri="{BB962C8B-B14F-4D97-AF65-F5344CB8AC3E}">
        <p14:creationId xmlns:p14="http://schemas.microsoft.com/office/powerpoint/2010/main" val="774376422"/>
      </p:ext>
    </p:extLst>
  </p:cSld>
  <p:clrMapOvr>
    <a:masterClrMapping/>
  </p:clrMapOvr>
  <p:transition spd="slow">
    <p:cove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5687169-DDA5-4EE2-9BD2-A404EBCFEC98}"/>
              </a:ext>
            </a:extLst>
          </p:cNvPr>
          <p:cNvSpPr>
            <a:spLocks noGrp="1"/>
          </p:cNvSpPr>
          <p:nvPr>
            <p:ph type="body" sz="quarter" idx="10"/>
          </p:nvPr>
        </p:nvSpPr>
        <p:spPr/>
        <p:txBody>
          <a:bodyPr>
            <a:normAutofit lnSpcReduction="10000"/>
          </a:bodyPr>
          <a:lstStyle/>
          <a:p>
            <a:pPr marL="0" indent="0">
              <a:buNone/>
            </a:pPr>
            <a:r>
              <a:rPr lang="en-GB" dirty="0"/>
              <a:t>Some examples:</a:t>
            </a:r>
          </a:p>
          <a:p>
            <a:r>
              <a:rPr lang="en-GB" dirty="0"/>
              <a:t>Listening</a:t>
            </a:r>
          </a:p>
          <a:p>
            <a:r>
              <a:rPr lang="en-GB" dirty="0"/>
              <a:t>Open questioning</a:t>
            </a:r>
          </a:p>
          <a:p>
            <a:r>
              <a:rPr lang="en-GB" dirty="0"/>
              <a:t>Repeating back what they have said</a:t>
            </a:r>
          </a:p>
          <a:p>
            <a:r>
              <a:rPr lang="en-GB" dirty="0"/>
              <a:t>Body language for example, mirroring</a:t>
            </a:r>
          </a:p>
          <a:p>
            <a:r>
              <a:rPr lang="en-GB" dirty="0"/>
              <a:t>Coaching (and mentoring) skills</a:t>
            </a:r>
          </a:p>
          <a:p>
            <a:r>
              <a:rPr lang="en-GB" dirty="0"/>
              <a:t>Motivational interviewing</a:t>
            </a:r>
          </a:p>
          <a:p>
            <a:r>
              <a:rPr lang="en-GB" dirty="0"/>
              <a:t>Adult-Adult interaction</a:t>
            </a:r>
          </a:p>
        </p:txBody>
      </p:sp>
      <p:sp>
        <p:nvSpPr>
          <p:cNvPr id="3" name="Text Placeholder 2">
            <a:extLst>
              <a:ext uri="{FF2B5EF4-FFF2-40B4-BE49-F238E27FC236}">
                <a16:creationId xmlns:a16="http://schemas.microsoft.com/office/drawing/2014/main" id="{C5927EDF-94AC-49E9-AAE0-D2988474EEF6}"/>
              </a:ext>
            </a:extLst>
          </p:cNvPr>
          <p:cNvSpPr>
            <a:spLocks noGrp="1"/>
          </p:cNvSpPr>
          <p:nvPr>
            <p:ph type="body" sz="quarter" idx="11"/>
          </p:nvPr>
        </p:nvSpPr>
        <p:spPr/>
        <p:txBody>
          <a:bodyPr>
            <a:normAutofit/>
          </a:bodyPr>
          <a:lstStyle/>
          <a:p>
            <a:r>
              <a:rPr lang="en-GB" sz="2400" dirty="0"/>
              <a:t>What communication skills might you use at the appraisal?</a:t>
            </a:r>
          </a:p>
        </p:txBody>
      </p:sp>
    </p:spTree>
    <p:extLst>
      <p:ext uri="{BB962C8B-B14F-4D97-AF65-F5344CB8AC3E}">
        <p14:creationId xmlns:p14="http://schemas.microsoft.com/office/powerpoint/2010/main" val="10357840"/>
      </p:ext>
    </p:extLst>
  </p:cSld>
  <p:clrMapOvr>
    <a:masterClrMapping/>
  </p:clrMapOvr>
  <p:transition spd="slow">
    <p:cove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7AAF8D8-2EF6-4791-95D5-F22DFE71AEC3}"/>
              </a:ext>
            </a:extLst>
          </p:cNvPr>
          <p:cNvSpPr>
            <a:spLocks noGrp="1"/>
          </p:cNvSpPr>
          <p:nvPr>
            <p:ph type="body" sz="quarter" idx="10"/>
          </p:nvPr>
        </p:nvSpPr>
        <p:spPr/>
        <p:txBody>
          <a:bodyPr>
            <a:normAutofit lnSpcReduction="10000"/>
          </a:bodyPr>
          <a:lstStyle/>
          <a:p>
            <a:r>
              <a:rPr lang="en-GB" dirty="0"/>
              <a:t>Open to funnel</a:t>
            </a:r>
          </a:p>
          <a:p>
            <a:pPr lvl="1"/>
            <a:r>
              <a:rPr lang="en-GB" dirty="0"/>
              <a:t>Open, probe, re-cap, close </a:t>
            </a:r>
          </a:p>
          <a:p>
            <a:r>
              <a:rPr lang="en-GB" dirty="0"/>
              <a:t>Paired (for example, good/bad)</a:t>
            </a:r>
          </a:p>
          <a:p>
            <a:r>
              <a:rPr lang="en-GB" dirty="0"/>
              <a:t>Real detail</a:t>
            </a:r>
          </a:p>
          <a:p>
            <a:pPr lvl="1"/>
            <a:r>
              <a:rPr lang="en-GB" dirty="0"/>
              <a:t>Difficult decisions</a:t>
            </a:r>
          </a:p>
          <a:p>
            <a:pPr lvl="1"/>
            <a:r>
              <a:rPr lang="en-GB" dirty="0"/>
              <a:t>Stressful events</a:t>
            </a:r>
          </a:p>
          <a:p>
            <a:r>
              <a:rPr lang="en-GB" dirty="0"/>
              <a:t>Be inquisitive</a:t>
            </a:r>
          </a:p>
          <a:p>
            <a:r>
              <a:rPr lang="en-GB" dirty="0"/>
              <a:t>No assumptions</a:t>
            </a:r>
          </a:p>
        </p:txBody>
      </p:sp>
      <p:sp>
        <p:nvSpPr>
          <p:cNvPr id="3" name="Text Placeholder 2">
            <a:extLst>
              <a:ext uri="{FF2B5EF4-FFF2-40B4-BE49-F238E27FC236}">
                <a16:creationId xmlns:a16="http://schemas.microsoft.com/office/drawing/2014/main" id="{F5691E70-15B6-4AAF-8A8B-839161A375D9}"/>
              </a:ext>
            </a:extLst>
          </p:cNvPr>
          <p:cNvSpPr>
            <a:spLocks noGrp="1"/>
          </p:cNvSpPr>
          <p:nvPr>
            <p:ph type="body" sz="quarter" idx="11"/>
          </p:nvPr>
        </p:nvSpPr>
        <p:spPr/>
        <p:txBody>
          <a:bodyPr>
            <a:normAutofit fontScale="92500" lnSpcReduction="20000"/>
          </a:bodyPr>
          <a:lstStyle/>
          <a:p>
            <a:r>
              <a:rPr lang="en-GB" dirty="0"/>
              <a:t>Questions, questions…</a:t>
            </a:r>
          </a:p>
        </p:txBody>
      </p:sp>
    </p:spTree>
    <p:extLst>
      <p:ext uri="{BB962C8B-B14F-4D97-AF65-F5344CB8AC3E}">
        <p14:creationId xmlns:p14="http://schemas.microsoft.com/office/powerpoint/2010/main" val="3886960995"/>
      </p:ext>
    </p:extLst>
  </p:cSld>
  <p:clrMapOvr>
    <a:masterClrMapping/>
  </p:clrMapOvr>
  <p:transition spd="slow">
    <p:cove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945D54-4EA7-4854-A48E-A2CAA18A8D7A}"/>
              </a:ext>
            </a:extLst>
          </p:cNvPr>
          <p:cNvSpPr>
            <a:spLocks noGrp="1"/>
          </p:cNvSpPr>
          <p:nvPr>
            <p:ph type="body" sz="quarter" idx="10"/>
          </p:nvPr>
        </p:nvSpPr>
        <p:spPr/>
        <p:txBody>
          <a:bodyPr>
            <a:normAutofit/>
          </a:bodyPr>
          <a:lstStyle/>
          <a:p>
            <a:r>
              <a:rPr lang="en-GB" dirty="0"/>
              <a:t>Invite self appraisal and reflection</a:t>
            </a:r>
          </a:p>
          <a:p>
            <a:pPr lvl="1"/>
            <a:r>
              <a:rPr lang="en-GB" i="1" dirty="0"/>
              <a:t>“What do you think of the feedback you have received?”</a:t>
            </a:r>
          </a:p>
          <a:p>
            <a:r>
              <a:rPr lang="en-GB" dirty="0"/>
              <a:t>Start with the positives</a:t>
            </a:r>
          </a:p>
          <a:p>
            <a:pPr lvl="1"/>
            <a:r>
              <a:rPr lang="en-GB" i="1" dirty="0"/>
              <a:t>“Let’s start with all the positive comments?”</a:t>
            </a:r>
          </a:p>
          <a:p>
            <a:r>
              <a:rPr lang="en-GB" dirty="0"/>
              <a:t>Be factual</a:t>
            </a:r>
          </a:p>
          <a:p>
            <a:pPr lvl="1"/>
            <a:r>
              <a:rPr lang="en-GB" i="1" dirty="0"/>
              <a:t>“Two appraisees last month commented that you seemed to rush the discussion.”</a:t>
            </a:r>
          </a:p>
        </p:txBody>
      </p:sp>
      <p:sp>
        <p:nvSpPr>
          <p:cNvPr id="3" name="Text Placeholder 2">
            <a:extLst>
              <a:ext uri="{FF2B5EF4-FFF2-40B4-BE49-F238E27FC236}">
                <a16:creationId xmlns:a16="http://schemas.microsoft.com/office/drawing/2014/main" id="{B16BE7D5-D56D-429B-B7E9-6776169D0534}"/>
              </a:ext>
            </a:extLst>
          </p:cNvPr>
          <p:cNvSpPr>
            <a:spLocks noGrp="1"/>
          </p:cNvSpPr>
          <p:nvPr>
            <p:ph type="body" sz="quarter" idx="11"/>
          </p:nvPr>
        </p:nvSpPr>
        <p:spPr/>
        <p:txBody>
          <a:bodyPr>
            <a:normAutofit fontScale="92500" lnSpcReduction="20000"/>
          </a:bodyPr>
          <a:lstStyle/>
          <a:p>
            <a:r>
              <a:rPr lang="en-GB" dirty="0"/>
              <a:t>Practical advice for giving feedback</a:t>
            </a:r>
          </a:p>
        </p:txBody>
      </p:sp>
    </p:spTree>
    <p:extLst>
      <p:ext uri="{BB962C8B-B14F-4D97-AF65-F5344CB8AC3E}">
        <p14:creationId xmlns:p14="http://schemas.microsoft.com/office/powerpoint/2010/main" val="3754796019"/>
      </p:ext>
    </p:extLst>
  </p:cSld>
  <p:clrMapOvr>
    <a:masterClrMapping/>
  </p:clrMapOvr>
  <p:transition spd="slow">
    <p:cove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71BD1F3-5E92-420F-A131-B86E97118CDD}"/>
              </a:ext>
            </a:extLst>
          </p:cNvPr>
          <p:cNvSpPr>
            <a:spLocks noGrp="1"/>
          </p:cNvSpPr>
          <p:nvPr>
            <p:ph type="body" sz="quarter" idx="10"/>
          </p:nvPr>
        </p:nvSpPr>
        <p:spPr>
          <a:xfrm>
            <a:off x="845587" y="1349101"/>
            <a:ext cx="3600491" cy="3085979"/>
          </a:xfrm>
        </p:spPr>
        <p:txBody>
          <a:bodyPr>
            <a:normAutofit/>
          </a:bodyPr>
          <a:lstStyle/>
          <a:p>
            <a:pPr marL="0" indent="0">
              <a:buNone/>
            </a:pPr>
            <a:r>
              <a:rPr lang="en-GB" sz="2000" b="1" dirty="0"/>
              <a:t>Pendleton’s rules*</a:t>
            </a:r>
          </a:p>
          <a:p>
            <a:r>
              <a:rPr lang="en-GB" sz="2000" dirty="0"/>
              <a:t>Appraiser start with positives, then moves to what might require improvement</a:t>
            </a:r>
          </a:p>
          <a:p>
            <a:r>
              <a:rPr lang="en-GB" sz="2000" dirty="0">
                <a:solidFill>
                  <a:schemeClr val="accent6">
                    <a:lumMod val="75000"/>
                  </a:schemeClr>
                </a:solidFill>
              </a:rPr>
              <a:t>Provides some ‘emotional credit’</a:t>
            </a:r>
          </a:p>
          <a:p>
            <a:r>
              <a:rPr lang="en-GB" sz="2000" dirty="0">
                <a:solidFill>
                  <a:srgbClr val="FF0000"/>
                </a:solidFill>
              </a:rPr>
              <a:t>Can seem false – waiting for the negative</a:t>
            </a:r>
          </a:p>
          <a:p>
            <a:pPr lvl="1"/>
            <a:endParaRPr lang="en-GB" sz="1800" dirty="0"/>
          </a:p>
        </p:txBody>
      </p:sp>
      <p:sp>
        <p:nvSpPr>
          <p:cNvPr id="3" name="Text Placeholder 2">
            <a:extLst>
              <a:ext uri="{FF2B5EF4-FFF2-40B4-BE49-F238E27FC236}">
                <a16:creationId xmlns:a16="http://schemas.microsoft.com/office/drawing/2014/main" id="{6B469ED5-448C-4304-8993-93A78E8AE9E1}"/>
              </a:ext>
            </a:extLst>
          </p:cNvPr>
          <p:cNvSpPr>
            <a:spLocks noGrp="1"/>
          </p:cNvSpPr>
          <p:nvPr>
            <p:ph type="body" sz="quarter" idx="11"/>
          </p:nvPr>
        </p:nvSpPr>
        <p:spPr/>
        <p:txBody>
          <a:bodyPr>
            <a:normAutofit fontScale="92500" lnSpcReduction="20000"/>
          </a:bodyPr>
          <a:lstStyle/>
          <a:p>
            <a:r>
              <a:rPr lang="en-GB" dirty="0"/>
              <a:t>Two feedback models to consider</a:t>
            </a:r>
          </a:p>
        </p:txBody>
      </p:sp>
      <p:sp>
        <p:nvSpPr>
          <p:cNvPr id="5" name="Text Placeholder 1">
            <a:extLst>
              <a:ext uri="{FF2B5EF4-FFF2-40B4-BE49-F238E27FC236}">
                <a16:creationId xmlns:a16="http://schemas.microsoft.com/office/drawing/2014/main" id="{7947255B-AC0A-42B6-846F-938B69D87900}"/>
              </a:ext>
            </a:extLst>
          </p:cNvPr>
          <p:cNvSpPr>
            <a:spLocks noGrp="1"/>
          </p:cNvSpPr>
          <p:nvPr>
            <p:ph type="body" sz="quarter" idx="10"/>
          </p:nvPr>
        </p:nvSpPr>
        <p:spPr>
          <a:xfrm>
            <a:off x="4697926" y="1349101"/>
            <a:ext cx="3752340" cy="3085979"/>
          </a:xfrm>
        </p:spPr>
        <p:txBody>
          <a:bodyPr>
            <a:normAutofit lnSpcReduction="10000"/>
          </a:bodyPr>
          <a:lstStyle/>
          <a:p>
            <a:pPr marL="0" indent="0">
              <a:buNone/>
            </a:pPr>
            <a:r>
              <a:rPr lang="en-GB" sz="2000" b="1" dirty="0"/>
              <a:t>Silverman’s ALOBA**</a:t>
            </a:r>
          </a:p>
          <a:p>
            <a:r>
              <a:rPr lang="en-GB" sz="2000" dirty="0"/>
              <a:t>Agenda Led Outcomes Based Analysis</a:t>
            </a:r>
          </a:p>
          <a:p>
            <a:r>
              <a:rPr lang="en-GB" sz="2000" dirty="0"/>
              <a:t>Doctor indicates where they feel they need help and seeks guidance </a:t>
            </a:r>
          </a:p>
          <a:p>
            <a:r>
              <a:rPr lang="en-GB" sz="2000" dirty="0">
                <a:solidFill>
                  <a:schemeClr val="accent6">
                    <a:lumMod val="75000"/>
                  </a:schemeClr>
                </a:solidFill>
              </a:rPr>
              <a:t>Feedback is driven by the doctor</a:t>
            </a:r>
          </a:p>
          <a:p>
            <a:r>
              <a:rPr lang="en-GB" sz="2000" dirty="0">
                <a:solidFill>
                  <a:srgbClr val="FF0000"/>
                </a:solidFill>
              </a:rPr>
              <a:t>They may not be aware of what is really important</a:t>
            </a:r>
          </a:p>
          <a:p>
            <a:pPr lvl="1"/>
            <a:endParaRPr lang="en-GB" sz="1800" dirty="0"/>
          </a:p>
          <a:p>
            <a:pPr lvl="1"/>
            <a:endParaRPr lang="en-GB" sz="1800" dirty="0"/>
          </a:p>
        </p:txBody>
      </p:sp>
      <p:sp>
        <p:nvSpPr>
          <p:cNvPr id="4" name="TextBox 3">
            <a:extLst>
              <a:ext uri="{FF2B5EF4-FFF2-40B4-BE49-F238E27FC236}">
                <a16:creationId xmlns:a16="http://schemas.microsoft.com/office/drawing/2014/main" id="{F508B9FD-4FB8-47D4-98CC-46346372C729}"/>
              </a:ext>
            </a:extLst>
          </p:cNvPr>
          <p:cNvSpPr txBox="1"/>
          <p:nvPr/>
        </p:nvSpPr>
        <p:spPr>
          <a:xfrm>
            <a:off x="454456" y="4570843"/>
            <a:ext cx="8549135" cy="346249"/>
          </a:xfrm>
          <a:prstGeom prst="rect">
            <a:avLst/>
          </a:prstGeom>
          <a:solidFill>
            <a:schemeClr val="bg1"/>
          </a:solidFill>
        </p:spPr>
        <p:txBody>
          <a:bodyPr wrap="none" rtlCol="0">
            <a:spAutoFit/>
          </a:bodyPr>
          <a:lstStyle/>
          <a:p>
            <a:r>
              <a:rPr lang="en-GB" sz="825" i="1" dirty="0"/>
              <a:t>*Pendleton D, Schofield T, Tate P, Havelock P. The Consultation: An Approach to Learning and Teaching. Oxford: Oxford University Press; 1984.</a:t>
            </a:r>
          </a:p>
          <a:p>
            <a:r>
              <a:rPr lang="en-GB" sz="825" i="1" dirty="0"/>
              <a:t>**Silverman JD, Kurtz SM, Draper </a:t>
            </a:r>
            <a:r>
              <a:rPr lang="en-GB" sz="825" i="1" dirty="0" err="1"/>
              <a:t>J.The</a:t>
            </a:r>
            <a:r>
              <a:rPr lang="en-GB" sz="825" i="1" dirty="0"/>
              <a:t> Calgary-Cambridge approach to communication skills teaching 1: Agenda-led, outcome-based analysis of the consultation. </a:t>
            </a:r>
            <a:r>
              <a:rPr lang="en-GB" sz="825" i="1" dirty="0" err="1"/>
              <a:t>Educ</a:t>
            </a:r>
            <a:r>
              <a:rPr lang="en-GB" sz="825" i="1" dirty="0"/>
              <a:t> Gen </a:t>
            </a:r>
            <a:r>
              <a:rPr lang="en-GB" sz="825" i="1" dirty="0" err="1"/>
              <a:t>Pract</a:t>
            </a:r>
            <a:r>
              <a:rPr lang="en-GB" sz="825" i="1" dirty="0"/>
              <a:t> 1996;4:288–299.</a:t>
            </a:r>
          </a:p>
        </p:txBody>
      </p:sp>
    </p:spTree>
    <p:extLst>
      <p:ext uri="{BB962C8B-B14F-4D97-AF65-F5344CB8AC3E}">
        <p14:creationId xmlns:p14="http://schemas.microsoft.com/office/powerpoint/2010/main" val="3229429900"/>
      </p:ext>
    </p:extLst>
  </p:cSld>
  <p:clrMapOvr>
    <a:masterClrMapping/>
  </p:clrMapOvr>
  <p:transition spd="slow">
    <p:cove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945D54-4EA7-4854-A48E-A2CAA18A8D7A}"/>
              </a:ext>
            </a:extLst>
          </p:cNvPr>
          <p:cNvSpPr>
            <a:spLocks noGrp="1"/>
          </p:cNvSpPr>
          <p:nvPr>
            <p:ph type="body" sz="quarter" idx="10"/>
          </p:nvPr>
        </p:nvSpPr>
        <p:spPr/>
        <p:txBody>
          <a:bodyPr>
            <a:normAutofit/>
          </a:bodyPr>
          <a:lstStyle/>
          <a:p>
            <a:r>
              <a:rPr lang="en-GB" dirty="0"/>
              <a:t>Be specific not general</a:t>
            </a:r>
          </a:p>
          <a:p>
            <a:pPr lvl="1"/>
            <a:r>
              <a:rPr lang="en-GB" i="1" dirty="0"/>
              <a:t>“In fairness, only one patient commented that they felt you did not explain things to them clearly enough”</a:t>
            </a:r>
          </a:p>
          <a:p>
            <a:r>
              <a:rPr lang="en-GB" dirty="0"/>
              <a:t>Be challenging but not judgemental</a:t>
            </a:r>
          </a:p>
          <a:p>
            <a:pPr lvl="1"/>
            <a:r>
              <a:rPr lang="en-GB" i="1" dirty="0"/>
              <a:t>“Several colleagues independently mentioned this. Do you think it might be an issue?”</a:t>
            </a:r>
          </a:p>
          <a:p>
            <a:endParaRPr lang="en-GB" dirty="0"/>
          </a:p>
        </p:txBody>
      </p:sp>
      <p:sp>
        <p:nvSpPr>
          <p:cNvPr id="3" name="Text Placeholder 2">
            <a:extLst>
              <a:ext uri="{FF2B5EF4-FFF2-40B4-BE49-F238E27FC236}">
                <a16:creationId xmlns:a16="http://schemas.microsoft.com/office/drawing/2014/main" id="{B16BE7D5-D56D-429B-B7E9-6776169D0534}"/>
              </a:ext>
            </a:extLst>
          </p:cNvPr>
          <p:cNvSpPr>
            <a:spLocks noGrp="1"/>
          </p:cNvSpPr>
          <p:nvPr>
            <p:ph type="body" sz="quarter" idx="11"/>
          </p:nvPr>
        </p:nvSpPr>
        <p:spPr/>
        <p:txBody>
          <a:bodyPr>
            <a:normAutofit fontScale="92500" lnSpcReduction="20000"/>
          </a:bodyPr>
          <a:lstStyle/>
          <a:p>
            <a:r>
              <a:rPr lang="en-GB" dirty="0"/>
              <a:t>Practical advice for giving feedback</a:t>
            </a:r>
          </a:p>
        </p:txBody>
      </p:sp>
    </p:spTree>
    <p:extLst>
      <p:ext uri="{BB962C8B-B14F-4D97-AF65-F5344CB8AC3E}">
        <p14:creationId xmlns:p14="http://schemas.microsoft.com/office/powerpoint/2010/main" val="3697668995"/>
      </p:ext>
    </p:extLst>
  </p:cSld>
  <p:clrMapOvr>
    <a:masterClrMapping/>
  </p:clrMapOvr>
  <p:transition spd="slow">
    <p:cove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B52F22A-D13A-4185-9082-3061CDA58366}"/>
              </a:ext>
            </a:extLst>
          </p:cNvPr>
          <p:cNvSpPr>
            <a:spLocks noGrp="1"/>
          </p:cNvSpPr>
          <p:nvPr>
            <p:ph type="body" sz="quarter" idx="10"/>
          </p:nvPr>
        </p:nvSpPr>
        <p:spPr/>
        <p:txBody>
          <a:bodyPr>
            <a:normAutofit/>
          </a:bodyPr>
          <a:lstStyle/>
          <a:p>
            <a:r>
              <a:rPr lang="en-GB" sz="2800" dirty="0"/>
              <a:t>Approaches and techniques an appraiser can use in an appraisal discussion</a:t>
            </a:r>
          </a:p>
          <a:p>
            <a:pPr lvl="1"/>
            <a:r>
              <a:rPr lang="en-GB" sz="2400" dirty="0"/>
              <a:t>Judgement</a:t>
            </a:r>
          </a:p>
          <a:p>
            <a:pPr lvl="1"/>
            <a:r>
              <a:rPr lang="en-GB" sz="2400" dirty="0"/>
              <a:t>Communication skills </a:t>
            </a:r>
          </a:p>
          <a:p>
            <a:pPr lvl="1"/>
            <a:r>
              <a:rPr lang="en-GB" sz="2400" dirty="0"/>
              <a:t>Feedback</a:t>
            </a:r>
          </a:p>
        </p:txBody>
      </p:sp>
      <p:sp>
        <p:nvSpPr>
          <p:cNvPr id="3" name="Text Placeholder 2">
            <a:extLst>
              <a:ext uri="{FF2B5EF4-FFF2-40B4-BE49-F238E27FC236}">
                <a16:creationId xmlns:a16="http://schemas.microsoft.com/office/drawing/2014/main" id="{3039F951-8399-4DF6-8C02-693830AE20B7}"/>
              </a:ext>
            </a:extLst>
          </p:cNvPr>
          <p:cNvSpPr>
            <a:spLocks noGrp="1"/>
          </p:cNvSpPr>
          <p:nvPr>
            <p:ph type="body" sz="quarter" idx="11"/>
          </p:nvPr>
        </p:nvSpPr>
        <p:spPr/>
        <p:txBody>
          <a:bodyPr>
            <a:normAutofit fontScale="92500" lnSpcReduction="20000"/>
          </a:bodyPr>
          <a:lstStyle/>
          <a:p>
            <a:r>
              <a:rPr lang="en-GB" dirty="0"/>
              <a:t>Aims of this module</a:t>
            </a:r>
          </a:p>
        </p:txBody>
      </p:sp>
    </p:spTree>
    <p:extLst>
      <p:ext uri="{BB962C8B-B14F-4D97-AF65-F5344CB8AC3E}">
        <p14:creationId xmlns:p14="http://schemas.microsoft.com/office/powerpoint/2010/main" val="330547072"/>
      </p:ext>
    </p:extLst>
  </p:cSld>
  <p:clrMapOvr>
    <a:masterClrMapping/>
  </p:clrMapOvr>
  <p:transition spd="slow">
    <p:cove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A8EFC7-9CB0-46B3-823E-8793344C1C48}"/>
              </a:ext>
            </a:extLst>
          </p:cNvPr>
          <p:cNvSpPr>
            <a:spLocks noGrp="1"/>
          </p:cNvSpPr>
          <p:nvPr>
            <p:ph type="body" sz="quarter" idx="10"/>
          </p:nvPr>
        </p:nvSpPr>
        <p:spPr/>
        <p:txBody>
          <a:bodyPr>
            <a:normAutofit/>
          </a:bodyPr>
          <a:lstStyle/>
          <a:p>
            <a:r>
              <a:rPr lang="en-GB" dirty="0"/>
              <a:t>Talk about ‘intention and impression’</a:t>
            </a:r>
          </a:p>
          <a:p>
            <a:pPr lvl="1"/>
            <a:r>
              <a:rPr lang="en-GB" i="1" dirty="0"/>
              <a:t>“I realize that wasn’t your intention, but maybe the impression you created was different”</a:t>
            </a:r>
          </a:p>
          <a:p>
            <a:r>
              <a:rPr lang="en-GB" dirty="0"/>
              <a:t>Make it seem easy to resolve issues</a:t>
            </a:r>
          </a:p>
          <a:p>
            <a:pPr lvl="1"/>
            <a:r>
              <a:rPr lang="en-GB" i="1" dirty="0"/>
              <a:t>“These things often happen to new appraisers.   I am sure you can overcome them!”</a:t>
            </a:r>
          </a:p>
        </p:txBody>
      </p:sp>
      <p:sp>
        <p:nvSpPr>
          <p:cNvPr id="3" name="Text Placeholder 2">
            <a:extLst>
              <a:ext uri="{FF2B5EF4-FFF2-40B4-BE49-F238E27FC236}">
                <a16:creationId xmlns:a16="http://schemas.microsoft.com/office/drawing/2014/main" id="{8B82310E-4404-4D02-839D-5B457F1A325F}"/>
              </a:ext>
            </a:extLst>
          </p:cNvPr>
          <p:cNvSpPr>
            <a:spLocks noGrp="1"/>
          </p:cNvSpPr>
          <p:nvPr>
            <p:ph type="body" sz="quarter" idx="11"/>
          </p:nvPr>
        </p:nvSpPr>
        <p:spPr/>
        <p:txBody>
          <a:bodyPr>
            <a:normAutofit/>
          </a:bodyPr>
          <a:lstStyle/>
          <a:p>
            <a:r>
              <a:rPr lang="en-GB" sz="2700" dirty="0"/>
              <a:t>Practical advice to help doctors accept feedback</a:t>
            </a:r>
          </a:p>
        </p:txBody>
      </p:sp>
    </p:spTree>
    <p:extLst>
      <p:ext uri="{BB962C8B-B14F-4D97-AF65-F5344CB8AC3E}">
        <p14:creationId xmlns:p14="http://schemas.microsoft.com/office/powerpoint/2010/main" val="1545983047"/>
      </p:ext>
    </p:extLst>
  </p:cSld>
  <p:clrMapOvr>
    <a:masterClrMapping/>
  </p:clrMapOvr>
  <p:transition spd="slow">
    <p:cove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7D48D25-DE87-466B-9E79-22E3BE32A0DB}"/>
              </a:ext>
            </a:extLst>
          </p:cNvPr>
          <p:cNvSpPr>
            <a:spLocks noGrp="1"/>
          </p:cNvSpPr>
          <p:nvPr>
            <p:ph type="body" sz="quarter" idx="10"/>
          </p:nvPr>
        </p:nvSpPr>
        <p:spPr/>
        <p:txBody>
          <a:bodyPr>
            <a:normAutofit/>
          </a:bodyPr>
          <a:lstStyle/>
          <a:p>
            <a:r>
              <a:rPr lang="en-GB" dirty="0"/>
              <a:t>Clarify any matters of fact</a:t>
            </a:r>
          </a:p>
          <a:p>
            <a:r>
              <a:rPr lang="en-GB" dirty="0"/>
              <a:t>The learner describes what they did well</a:t>
            </a:r>
          </a:p>
          <a:p>
            <a:r>
              <a:rPr lang="en-GB" dirty="0"/>
              <a:t>The observer(s) describes what was done well</a:t>
            </a:r>
          </a:p>
          <a:p>
            <a:r>
              <a:rPr lang="en-GB" dirty="0"/>
              <a:t>The learner describes what could be improved</a:t>
            </a:r>
          </a:p>
          <a:p>
            <a:r>
              <a:rPr lang="en-GB" dirty="0"/>
              <a:t>The observer(s) describes what could be improved and offers suggestions on </a:t>
            </a:r>
            <a:r>
              <a:rPr lang="en-GB" b="1" u="sng" dirty="0"/>
              <a:t>how</a:t>
            </a:r>
            <a:r>
              <a:rPr lang="en-GB" dirty="0"/>
              <a:t> it could be improved</a:t>
            </a:r>
          </a:p>
        </p:txBody>
      </p:sp>
      <p:sp>
        <p:nvSpPr>
          <p:cNvPr id="3" name="Text Placeholder 2">
            <a:extLst>
              <a:ext uri="{FF2B5EF4-FFF2-40B4-BE49-F238E27FC236}">
                <a16:creationId xmlns:a16="http://schemas.microsoft.com/office/drawing/2014/main" id="{143BB207-C946-4E02-B0CB-74F3F9EED8B1}"/>
              </a:ext>
            </a:extLst>
          </p:cNvPr>
          <p:cNvSpPr>
            <a:spLocks noGrp="1"/>
          </p:cNvSpPr>
          <p:nvPr>
            <p:ph type="body" sz="quarter" idx="11"/>
          </p:nvPr>
        </p:nvSpPr>
        <p:spPr/>
        <p:txBody>
          <a:bodyPr>
            <a:normAutofit fontScale="92500" lnSpcReduction="20000"/>
          </a:bodyPr>
          <a:lstStyle/>
          <a:p>
            <a:r>
              <a:rPr lang="en-GB" dirty="0"/>
              <a:t>Pendleton’s rules</a:t>
            </a:r>
            <a:r>
              <a:rPr lang="en-GB" sz="2200" dirty="0"/>
              <a:t> (to be used on Day 2 sessions)</a:t>
            </a:r>
            <a:endParaRPr lang="en-GB" dirty="0"/>
          </a:p>
        </p:txBody>
      </p:sp>
    </p:spTree>
    <p:extLst>
      <p:ext uri="{BB962C8B-B14F-4D97-AF65-F5344CB8AC3E}">
        <p14:creationId xmlns:p14="http://schemas.microsoft.com/office/powerpoint/2010/main" val="3924764875"/>
      </p:ext>
    </p:extLst>
  </p:cSld>
  <p:clrMapOvr>
    <a:masterClrMapping/>
  </p:clrMapOvr>
  <p:transition spd="slow">
    <p:cove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0A6C52C-5DFD-4D7C-9817-E173CC11F721}"/>
              </a:ext>
            </a:extLst>
          </p:cNvPr>
          <p:cNvSpPr>
            <a:spLocks noGrp="1"/>
          </p:cNvSpPr>
          <p:nvPr>
            <p:ph type="body" sz="quarter" idx="10"/>
          </p:nvPr>
        </p:nvSpPr>
        <p:spPr/>
        <p:txBody>
          <a:bodyPr>
            <a:noAutofit/>
          </a:bodyPr>
          <a:lstStyle/>
          <a:p>
            <a:r>
              <a:rPr lang="en-GB" sz="2000" dirty="0"/>
              <a:t>Appraiser clarifies matters of fact, and prompts…</a:t>
            </a:r>
          </a:p>
          <a:p>
            <a:r>
              <a:rPr lang="en-GB" sz="2000" dirty="0"/>
              <a:t>Doctor to identify what went well</a:t>
            </a:r>
          </a:p>
          <a:p>
            <a:r>
              <a:rPr lang="en-GB" sz="2000" dirty="0"/>
              <a:t>Appraiser highlights observations that confirm what went well, and asks…</a:t>
            </a:r>
          </a:p>
          <a:p>
            <a:r>
              <a:rPr lang="en-GB" sz="2000" dirty="0"/>
              <a:t>Doctor to discuss what did not go well and how they could improve this aspect of performance</a:t>
            </a:r>
          </a:p>
          <a:p>
            <a:r>
              <a:rPr lang="en-GB" sz="2000" dirty="0"/>
              <a:t>Appraiser confirms/refutes doctor’s feelings and shares observed areas for improvement</a:t>
            </a:r>
          </a:p>
          <a:p>
            <a:r>
              <a:rPr lang="en-GB" sz="2000" dirty="0"/>
              <a:t>Appraiser and doctor agree areas for improvement and formulate an action plan, ending on a positive note</a:t>
            </a:r>
          </a:p>
        </p:txBody>
      </p:sp>
      <p:sp>
        <p:nvSpPr>
          <p:cNvPr id="3" name="Text Placeholder 2">
            <a:extLst>
              <a:ext uri="{FF2B5EF4-FFF2-40B4-BE49-F238E27FC236}">
                <a16:creationId xmlns:a16="http://schemas.microsoft.com/office/drawing/2014/main" id="{B6903463-A092-4F59-90E2-7EBD89CAF39A}"/>
              </a:ext>
            </a:extLst>
          </p:cNvPr>
          <p:cNvSpPr>
            <a:spLocks noGrp="1"/>
          </p:cNvSpPr>
          <p:nvPr>
            <p:ph type="body" sz="quarter" idx="11"/>
          </p:nvPr>
        </p:nvSpPr>
        <p:spPr/>
        <p:txBody>
          <a:bodyPr>
            <a:normAutofit fontScale="92500" lnSpcReduction="20000"/>
          </a:bodyPr>
          <a:lstStyle/>
          <a:p>
            <a:r>
              <a:rPr lang="en-GB" dirty="0"/>
              <a:t>Pendleton’s rules of feedback</a:t>
            </a:r>
          </a:p>
        </p:txBody>
      </p:sp>
    </p:spTree>
    <p:extLst>
      <p:ext uri="{BB962C8B-B14F-4D97-AF65-F5344CB8AC3E}">
        <p14:creationId xmlns:p14="http://schemas.microsoft.com/office/powerpoint/2010/main" val="758380073"/>
      </p:ext>
    </p:extLst>
  </p:cSld>
  <p:clrMapOvr>
    <a:masterClrMapping/>
  </p:clrMapOvr>
  <p:transition spd="slow">
    <p:cove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D448017-5673-424B-9737-2E354504594F}"/>
              </a:ext>
            </a:extLst>
          </p:cNvPr>
          <p:cNvSpPr>
            <a:spLocks noGrp="1"/>
          </p:cNvSpPr>
          <p:nvPr>
            <p:ph type="body" sz="quarter" idx="10"/>
          </p:nvPr>
        </p:nvSpPr>
        <p:spPr/>
        <p:txBody>
          <a:bodyPr>
            <a:normAutofit/>
          </a:bodyPr>
          <a:lstStyle/>
          <a:p>
            <a:r>
              <a:rPr lang="en-GB" sz="2000" dirty="0"/>
              <a:t>Establish empathy </a:t>
            </a:r>
          </a:p>
          <a:p>
            <a:r>
              <a:rPr lang="en-GB" sz="2000" dirty="0"/>
              <a:t>Balance challenge with support</a:t>
            </a:r>
          </a:p>
          <a:p>
            <a:r>
              <a:rPr lang="en-GB" sz="2000" dirty="0"/>
              <a:t>Have the evidence: specific examples</a:t>
            </a:r>
          </a:p>
          <a:p>
            <a:r>
              <a:rPr lang="en-GB" sz="2000" dirty="0"/>
              <a:t>If resistance is encountered point it out and ask why</a:t>
            </a:r>
          </a:p>
          <a:p>
            <a:r>
              <a:rPr lang="en-GB" sz="2000" dirty="0"/>
              <a:t>Review specific incidents in detail</a:t>
            </a:r>
          </a:p>
          <a:p>
            <a:r>
              <a:rPr lang="en-GB" sz="2000" dirty="0"/>
              <a:t>Point out patterns of behaviour</a:t>
            </a:r>
          </a:p>
          <a:p>
            <a:r>
              <a:rPr lang="en-GB" sz="2000" dirty="0"/>
              <a:t>Don’t duck issues: collusion causes problems</a:t>
            </a:r>
          </a:p>
          <a:p>
            <a:r>
              <a:rPr lang="en-GB" sz="2000" dirty="0"/>
              <a:t>Allow time out if necessary</a:t>
            </a:r>
          </a:p>
          <a:p>
            <a:r>
              <a:rPr lang="en-GB" sz="2000" dirty="0"/>
              <a:t>Negotiate if appropriate</a:t>
            </a:r>
          </a:p>
        </p:txBody>
      </p:sp>
      <p:sp>
        <p:nvSpPr>
          <p:cNvPr id="3" name="Text Placeholder 2">
            <a:extLst>
              <a:ext uri="{FF2B5EF4-FFF2-40B4-BE49-F238E27FC236}">
                <a16:creationId xmlns:a16="http://schemas.microsoft.com/office/drawing/2014/main" id="{2240B9CB-6108-4DBA-82DA-E5DD08C248C5}"/>
              </a:ext>
            </a:extLst>
          </p:cNvPr>
          <p:cNvSpPr>
            <a:spLocks noGrp="1"/>
          </p:cNvSpPr>
          <p:nvPr>
            <p:ph type="body" sz="quarter" idx="11"/>
          </p:nvPr>
        </p:nvSpPr>
        <p:spPr/>
        <p:txBody>
          <a:bodyPr>
            <a:normAutofit fontScale="92500" lnSpcReduction="20000"/>
          </a:bodyPr>
          <a:lstStyle/>
          <a:p>
            <a:r>
              <a:rPr lang="en-GB" dirty="0"/>
              <a:t>Feedback summary</a:t>
            </a:r>
          </a:p>
        </p:txBody>
      </p:sp>
    </p:spTree>
    <p:extLst>
      <p:ext uri="{BB962C8B-B14F-4D97-AF65-F5344CB8AC3E}">
        <p14:creationId xmlns:p14="http://schemas.microsoft.com/office/powerpoint/2010/main" val="1979460283"/>
      </p:ext>
    </p:extLst>
  </p:cSld>
  <p:clrMapOvr>
    <a:masterClrMapping/>
  </p:clrMapOvr>
  <p:transition spd="slow">
    <p:cove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F8B035A-7AD0-4AE1-84C3-F243268BB233}"/>
              </a:ext>
            </a:extLst>
          </p:cNvPr>
          <p:cNvSpPr>
            <a:spLocks noGrp="1"/>
          </p:cNvSpPr>
          <p:nvPr>
            <p:ph type="body" sz="quarter" idx="10"/>
          </p:nvPr>
        </p:nvSpPr>
        <p:spPr/>
        <p:txBody>
          <a:bodyPr>
            <a:normAutofit/>
          </a:bodyPr>
          <a:lstStyle/>
          <a:p>
            <a:r>
              <a:rPr lang="en-GB" dirty="0"/>
              <a:t>What went well?</a:t>
            </a:r>
          </a:p>
          <a:p>
            <a:r>
              <a:rPr lang="en-GB" dirty="0"/>
              <a:t>What could have been done better?</a:t>
            </a:r>
          </a:p>
          <a:p>
            <a:r>
              <a:rPr lang="en-GB" dirty="0"/>
              <a:t>How will this learning/case/experience affect you personally and your practice?</a:t>
            </a:r>
          </a:p>
          <a:p>
            <a:r>
              <a:rPr lang="en-GB" dirty="0"/>
              <a:t>How will it improve your patient care and how can you demonstrate that objectively?</a:t>
            </a:r>
          </a:p>
          <a:p>
            <a:r>
              <a:rPr lang="en-GB" dirty="0"/>
              <a:t>How can you share this learning with your colleagues?</a:t>
            </a:r>
          </a:p>
        </p:txBody>
      </p:sp>
      <p:sp>
        <p:nvSpPr>
          <p:cNvPr id="3" name="Text Placeholder 2">
            <a:extLst>
              <a:ext uri="{FF2B5EF4-FFF2-40B4-BE49-F238E27FC236}">
                <a16:creationId xmlns:a16="http://schemas.microsoft.com/office/drawing/2014/main" id="{B1808B99-FE5B-40FF-8CC5-E4604388B5AD}"/>
              </a:ext>
            </a:extLst>
          </p:cNvPr>
          <p:cNvSpPr>
            <a:spLocks noGrp="1"/>
          </p:cNvSpPr>
          <p:nvPr>
            <p:ph type="body" sz="quarter" idx="11"/>
          </p:nvPr>
        </p:nvSpPr>
        <p:spPr/>
        <p:txBody>
          <a:bodyPr>
            <a:normAutofit fontScale="92500" lnSpcReduction="20000"/>
          </a:bodyPr>
          <a:lstStyle/>
          <a:p>
            <a:r>
              <a:rPr lang="en-GB" dirty="0"/>
              <a:t>Questions to prompt reflection</a:t>
            </a:r>
          </a:p>
        </p:txBody>
      </p:sp>
    </p:spTree>
    <p:extLst>
      <p:ext uri="{BB962C8B-B14F-4D97-AF65-F5344CB8AC3E}">
        <p14:creationId xmlns:p14="http://schemas.microsoft.com/office/powerpoint/2010/main" val="556354447"/>
      </p:ext>
    </p:extLst>
  </p:cSld>
  <p:clrMapOvr>
    <a:masterClrMapping/>
  </p:clrMapOvr>
  <p:transition spd="slow">
    <p:cove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4FC3AA-0470-4DFC-A646-9C63420119E5}"/>
              </a:ext>
            </a:extLst>
          </p:cNvPr>
          <p:cNvSpPr>
            <a:spLocks noGrp="1"/>
          </p:cNvSpPr>
          <p:nvPr>
            <p:ph type="body" sz="quarter" idx="10"/>
          </p:nvPr>
        </p:nvSpPr>
        <p:spPr/>
        <p:txBody>
          <a:bodyPr/>
          <a:lstStyle/>
          <a:p>
            <a:r>
              <a:rPr lang="en-GB" dirty="0"/>
              <a:t>Focus on ticking off all required supporting information is present?</a:t>
            </a:r>
          </a:p>
          <a:p>
            <a:r>
              <a:rPr lang="en-GB" dirty="0"/>
              <a:t>Provide feedback on submitted information?</a:t>
            </a:r>
          </a:p>
          <a:p>
            <a:r>
              <a:rPr lang="en-GB" dirty="0"/>
              <a:t>Lead the discussion or give doctors the lead?</a:t>
            </a:r>
          </a:p>
          <a:p>
            <a:r>
              <a:rPr lang="en-GB" dirty="0"/>
              <a:t>Use a coaching approach?</a:t>
            </a:r>
          </a:p>
        </p:txBody>
      </p:sp>
      <p:sp>
        <p:nvSpPr>
          <p:cNvPr id="3" name="Text Placeholder 2">
            <a:extLst>
              <a:ext uri="{FF2B5EF4-FFF2-40B4-BE49-F238E27FC236}">
                <a16:creationId xmlns:a16="http://schemas.microsoft.com/office/drawing/2014/main" id="{D8A7A3A8-C649-4D63-B1E1-595BDEABDC83}"/>
              </a:ext>
            </a:extLst>
          </p:cNvPr>
          <p:cNvSpPr>
            <a:spLocks noGrp="1"/>
          </p:cNvSpPr>
          <p:nvPr>
            <p:ph type="body" sz="quarter" idx="11"/>
          </p:nvPr>
        </p:nvSpPr>
        <p:spPr/>
        <p:txBody>
          <a:bodyPr>
            <a:normAutofit fontScale="92500" lnSpcReduction="20000"/>
          </a:bodyPr>
          <a:lstStyle/>
          <a:p>
            <a:r>
              <a:rPr lang="en-GB" dirty="0"/>
              <a:t>What kind of appraiser do you want to be?</a:t>
            </a:r>
          </a:p>
        </p:txBody>
      </p:sp>
    </p:spTree>
    <p:extLst>
      <p:ext uri="{BB962C8B-B14F-4D97-AF65-F5344CB8AC3E}">
        <p14:creationId xmlns:p14="http://schemas.microsoft.com/office/powerpoint/2010/main" val="750452518"/>
      </p:ext>
    </p:extLst>
  </p:cSld>
  <p:clrMapOvr>
    <a:masterClrMapping/>
  </p:clrMapOvr>
  <p:transition spd="slow">
    <p:cove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2B1EDC-ACF3-4707-9285-A1E73D3A584C}"/>
              </a:ext>
            </a:extLst>
          </p:cNvPr>
          <p:cNvSpPr>
            <a:spLocks noGrp="1"/>
          </p:cNvSpPr>
          <p:nvPr>
            <p:ph type="body" sz="quarter" idx="10"/>
          </p:nvPr>
        </p:nvSpPr>
        <p:spPr/>
        <p:txBody>
          <a:bodyPr vert="horz" lIns="68580" tIns="34290" rIns="68580" bIns="34290" rtlCol="0" anchor="t">
            <a:normAutofit/>
          </a:bodyPr>
          <a:lstStyle/>
          <a:p>
            <a:r>
              <a:rPr lang="en-GB" sz="1800" dirty="0" err="1"/>
              <a:t>Pendelton</a:t>
            </a:r>
            <a:r>
              <a:rPr lang="en-GB" sz="1800" dirty="0"/>
              <a:t> D, Schofield T, Tate P, Havelock P (1984)  The consultation: An approach to Learning and Teaching: Oxford University Press</a:t>
            </a:r>
          </a:p>
          <a:p>
            <a:r>
              <a:rPr lang="en-GB" sz="1800" dirty="0"/>
              <a:t>Silverman JD, Kurtz SM, Draper J (1996) The </a:t>
            </a:r>
            <a:r>
              <a:rPr lang="en-GB" sz="1800" dirty="0" err="1"/>
              <a:t>Cagary</a:t>
            </a:r>
            <a:r>
              <a:rPr lang="en-GB" sz="1800" dirty="0"/>
              <a:t>-Cambridge approach to Communication skills teaching 1: Agenda-led outcome-based analysis of the consultation: </a:t>
            </a:r>
            <a:r>
              <a:rPr lang="en-GB" sz="1800" dirty="0" err="1"/>
              <a:t>Educ</a:t>
            </a:r>
            <a:r>
              <a:rPr lang="en-GB" sz="1800" dirty="0"/>
              <a:t> Gen </a:t>
            </a:r>
            <a:r>
              <a:rPr lang="en-GB" sz="1800" dirty="0" err="1"/>
              <a:t>Pract</a:t>
            </a:r>
            <a:endParaRPr lang="en-GB" sz="1800" dirty="0"/>
          </a:p>
          <a:p>
            <a:r>
              <a:rPr lang="en-GB" sz="1800" dirty="0"/>
              <a:t>Bloom, B. S., </a:t>
            </a:r>
            <a:r>
              <a:rPr lang="en-GB" sz="1800" dirty="0" err="1"/>
              <a:t>Engelhart</a:t>
            </a:r>
            <a:r>
              <a:rPr lang="en-GB" sz="1800" dirty="0"/>
              <a:t>, M. D., </a:t>
            </a:r>
            <a:r>
              <a:rPr lang="en-GB" sz="1800" dirty="0" err="1"/>
              <a:t>Furst</a:t>
            </a:r>
            <a:r>
              <a:rPr lang="en-GB" sz="1800" dirty="0"/>
              <a:t>, E. J., Hill, W. H., &amp; Krathwohl, D. R. (1956) Taxonomy of educational objectives: the classification of educational goals; Handbook I: Cognitive Domain New York, Longmans, Green</a:t>
            </a:r>
          </a:p>
        </p:txBody>
      </p:sp>
      <p:sp>
        <p:nvSpPr>
          <p:cNvPr id="3" name="Text Placeholder 2">
            <a:extLst>
              <a:ext uri="{FF2B5EF4-FFF2-40B4-BE49-F238E27FC236}">
                <a16:creationId xmlns:a16="http://schemas.microsoft.com/office/drawing/2014/main" id="{E3EB4EB6-746B-4681-83D6-51300C6E9F41}"/>
              </a:ext>
            </a:extLst>
          </p:cNvPr>
          <p:cNvSpPr>
            <a:spLocks noGrp="1"/>
          </p:cNvSpPr>
          <p:nvPr>
            <p:ph type="body" sz="quarter" idx="11"/>
          </p:nvPr>
        </p:nvSpPr>
        <p:spPr/>
        <p:txBody>
          <a:bodyPr>
            <a:normAutofit fontScale="92500" lnSpcReduction="20000"/>
          </a:bodyPr>
          <a:lstStyle/>
          <a:p>
            <a:r>
              <a:rPr lang="en-GB" dirty="0"/>
              <a:t>Further reading</a:t>
            </a:r>
          </a:p>
        </p:txBody>
      </p:sp>
    </p:spTree>
    <p:extLst>
      <p:ext uri="{BB962C8B-B14F-4D97-AF65-F5344CB8AC3E}">
        <p14:creationId xmlns:p14="http://schemas.microsoft.com/office/powerpoint/2010/main" val="4233285077"/>
      </p:ext>
    </p:extLst>
  </p:cSld>
  <p:clrMapOvr>
    <a:masterClrMapping/>
  </p:clrMapOvr>
  <p:transition spd="slow">
    <p:cove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3A664F9-4483-43FA-877F-430FAC7E82E4}"/>
              </a:ext>
            </a:extLst>
          </p:cNvPr>
          <p:cNvSpPr>
            <a:spLocks noGrp="1"/>
          </p:cNvSpPr>
          <p:nvPr>
            <p:ph type="body" sz="quarter" idx="10"/>
          </p:nvPr>
        </p:nvSpPr>
        <p:spPr/>
        <p:txBody>
          <a:bodyPr vert="horz" lIns="68580" tIns="34290" rIns="68580" bIns="34290" rtlCol="0" anchor="t">
            <a:normAutofit/>
          </a:bodyPr>
          <a:lstStyle/>
          <a:p>
            <a:r>
              <a:rPr lang="en-GB"/>
              <a:t>Complete other modules</a:t>
            </a:r>
            <a:endParaRPr lang="en-GB" dirty="0"/>
          </a:p>
          <a:p>
            <a:r>
              <a:rPr lang="en-GB" dirty="0"/>
              <a:t>Place allocation</a:t>
            </a:r>
          </a:p>
          <a:p>
            <a:r>
              <a:rPr lang="en-GB" dirty="0"/>
              <a:t>Microsoft Teams</a:t>
            </a:r>
          </a:p>
        </p:txBody>
      </p:sp>
      <p:sp>
        <p:nvSpPr>
          <p:cNvPr id="3" name="Text Placeholder 2">
            <a:extLst>
              <a:ext uri="{FF2B5EF4-FFF2-40B4-BE49-F238E27FC236}">
                <a16:creationId xmlns:a16="http://schemas.microsoft.com/office/drawing/2014/main" id="{C30A6801-C7B2-4142-B05D-14014C4EF7B8}"/>
              </a:ext>
            </a:extLst>
          </p:cNvPr>
          <p:cNvSpPr>
            <a:spLocks noGrp="1"/>
          </p:cNvSpPr>
          <p:nvPr>
            <p:ph type="body" sz="quarter" idx="11"/>
          </p:nvPr>
        </p:nvSpPr>
        <p:spPr/>
        <p:txBody>
          <a:bodyPr>
            <a:normAutofit fontScale="92500" lnSpcReduction="20000"/>
          </a:bodyPr>
          <a:lstStyle/>
          <a:p>
            <a:r>
              <a:rPr lang="en-GB" dirty="0"/>
              <a:t>Next steps</a:t>
            </a:r>
          </a:p>
        </p:txBody>
      </p:sp>
    </p:spTree>
    <p:extLst>
      <p:ext uri="{BB962C8B-B14F-4D97-AF65-F5344CB8AC3E}">
        <p14:creationId xmlns:p14="http://schemas.microsoft.com/office/powerpoint/2010/main" val="3672194141"/>
      </p:ext>
    </p:extLst>
  </p:cSld>
  <p:clrMapOvr>
    <a:masterClrMapping/>
  </p:clrMapOvr>
  <p:transition spd="slow">
    <p:cove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5047075"/>
      </p:ext>
    </p:extLst>
  </p:cSld>
  <p:clrMapOvr>
    <a:masterClrMapping/>
  </p:clrMapOvr>
  <p:transition spd="slow">
    <p:cove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DDBCD25-4C7A-4CC2-9F89-C5C7CC254F3C}"/>
              </a:ext>
            </a:extLst>
          </p:cNvPr>
          <p:cNvSpPr>
            <a:spLocks noGrp="1"/>
          </p:cNvSpPr>
          <p:nvPr>
            <p:ph type="body" sz="quarter" idx="10"/>
          </p:nvPr>
        </p:nvSpPr>
        <p:spPr/>
        <p:txBody>
          <a:bodyPr>
            <a:normAutofit/>
          </a:bodyPr>
          <a:lstStyle/>
          <a:p>
            <a:r>
              <a:rPr lang="en-GB" dirty="0"/>
              <a:t>Understand how to use challenge appropriately in an appraisal that supports the appraisee</a:t>
            </a:r>
          </a:p>
          <a:p>
            <a:r>
              <a:rPr lang="en-GB" dirty="0"/>
              <a:t>Understand what professional judgement means in the context of appraisals</a:t>
            </a:r>
          </a:p>
          <a:p>
            <a:r>
              <a:rPr lang="en-GB" dirty="0"/>
              <a:t>Understand what communication skills to use in an appraisal discussion</a:t>
            </a:r>
          </a:p>
          <a:p>
            <a:r>
              <a:rPr lang="en-GB" dirty="0"/>
              <a:t>Understand the role of feedback in appraisals and be aware of feedback models an appraiser could use</a:t>
            </a:r>
          </a:p>
        </p:txBody>
      </p:sp>
      <p:sp>
        <p:nvSpPr>
          <p:cNvPr id="3" name="Text Placeholder 2">
            <a:extLst>
              <a:ext uri="{FF2B5EF4-FFF2-40B4-BE49-F238E27FC236}">
                <a16:creationId xmlns:a16="http://schemas.microsoft.com/office/drawing/2014/main" id="{1849FD29-21CA-4F13-9EF1-D362CF966F40}"/>
              </a:ext>
            </a:extLst>
          </p:cNvPr>
          <p:cNvSpPr>
            <a:spLocks noGrp="1"/>
          </p:cNvSpPr>
          <p:nvPr>
            <p:ph type="body" sz="quarter" idx="11"/>
          </p:nvPr>
        </p:nvSpPr>
        <p:spPr/>
        <p:txBody>
          <a:bodyPr>
            <a:normAutofit fontScale="92500" lnSpcReduction="20000"/>
          </a:bodyPr>
          <a:lstStyle/>
          <a:p>
            <a:r>
              <a:rPr lang="en-GB" dirty="0"/>
              <a:t>Learning outcomes</a:t>
            </a:r>
          </a:p>
        </p:txBody>
      </p:sp>
    </p:spTree>
    <p:extLst>
      <p:ext uri="{BB962C8B-B14F-4D97-AF65-F5344CB8AC3E}">
        <p14:creationId xmlns:p14="http://schemas.microsoft.com/office/powerpoint/2010/main" val="2396236639"/>
      </p:ext>
    </p:extLst>
  </p:cSld>
  <p:clrMapOvr>
    <a:masterClrMapping/>
  </p:clrMapOvr>
  <p:transition spd="slow">
    <p:cove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633C01-D516-4979-99C2-3157DDDAB14F}"/>
              </a:ext>
            </a:extLst>
          </p:cNvPr>
          <p:cNvSpPr>
            <a:spLocks noGrp="1"/>
          </p:cNvSpPr>
          <p:nvPr>
            <p:ph type="body" sz="quarter" idx="10"/>
          </p:nvPr>
        </p:nvSpPr>
        <p:spPr>
          <a:xfrm>
            <a:off x="598339" y="1437624"/>
            <a:ext cx="7700075" cy="3276171"/>
          </a:xfrm>
        </p:spPr>
        <p:txBody>
          <a:bodyPr>
            <a:normAutofit/>
          </a:bodyPr>
          <a:lstStyle/>
          <a:p>
            <a:r>
              <a:rPr lang="en-GB" sz="2800" dirty="0"/>
              <a:t>How and when you would use these skills as an appraiser?</a:t>
            </a:r>
          </a:p>
        </p:txBody>
      </p:sp>
      <p:sp>
        <p:nvSpPr>
          <p:cNvPr id="3" name="Text Placeholder 2">
            <a:extLst>
              <a:ext uri="{FF2B5EF4-FFF2-40B4-BE49-F238E27FC236}">
                <a16:creationId xmlns:a16="http://schemas.microsoft.com/office/drawing/2014/main" id="{C802CEF9-56F0-49E2-9627-8B46CF5F7716}"/>
              </a:ext>
            </a:extLst>
          </p:cNvPr>
          <p:cNvSpPr>
            <a:spLocks noGrp="1"/>
          </p:cNvSpPr>
          <p:nvPr>
            <p:ph type="body" sz="quarter" idx="11"/>
          </p:nvPr>
        </p:nvSpPr>
        <p:spPr>
          <a:xfrm>
            <a:off x="598339" y="708424"/>
            <a:ext cx="7700075" cy="519113"/>
          </a:xfrm>
        </p:spPr>
        <p:txBody>
          <a:bodyPr>
            <a:normAutofit fontScale="92500" lnSpcReduction="20000"/>
          </a:bodyPr>
          <a:lstStyle/>
          <a:p>
            <a:r>
              <a:rPr lang="en-GB" dirty="0"/>
              <a:t>Consider your thoughts on</a:t>
            </a:r>
          </a:p>
        </p:txBody>
      </p:sp>
    </p:spTree>
    <p:extLst>
      <p:ext uri="{BB962C8B-B14F-4D97-AF65-F5344CB8AC3E}">
        <p14:creationId xmlns:p14="http://schemas.microsoft.com/office/powerpoint/2010/main" val="4212985662"/>
      </p:ext>
    </p:extLst>
  </p:cSld>
  <p:clrMapOvr>
    <a:masterClrMapping/>
  </p:clrMapOvr>
  <p:transition spd="slow">
    <p:cove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normAutofit fontScale="92500" lnSpcReduction="20000"/>
          </a:bodyPr>
          <a:lstStyle/>
          <a:p>
            <a:r>
              <a:rPr lang="en-US" dirty="0"/>
              <a:t>New Appraiser Training</a:t>
            </a:r>
          </a:p>
        </p:txBody>
      </p:sp>
      <p:sp>
        <p:nvSpPr>
          <p:cNvPr id="3" name="Text Placeholder 2"/>
          <p:cNvSpPr>
            <a:spLocks noGrp="1"/>
          </p:cNvSpPr>
          <p:nvPr>
            <p:ph type="body" sz="quarter" idx="12"/>
          </p:nvPr>
        </p:nvSpPr>
        <p:spPr/>
        <p:txBody>
          <a:bodyPr>
            <a:normAutofit fontScale="92500" lnSpcReduction="10000"/>
          </a:bodyPr>
          <a:lstStyle/>
          <a:p>
            <a:r>
              <a:rPr lang="en-US" dirty="0"/>
              <a:t>Medical Appraisal Scotland</a:t>
            </a:r>
          </a:p>
        </p:txBody>
      </p:sp>
      <p:sp>
        <p:nvSpPr>
          <p:cNvPr id="5" name="Text Placeholder 4">
            <a:extLst>
              <a:ext uri="{FF2B5EF4-FFF2-40B4-BE49-F238E27FC236}">
                <a16:creationId xmlns:a16="http://schemas.microsoft.com/office/drawing/2014/main" id="{F4BA070C-95EF-4DCF-8787-A2FA59FCC7F8}"/>
              </a:ext>
            </a:extLst>
          </p:cNvPr>
          <p:cNvSpPr>
            <a:spLocks noGrp="1"/>
          </p:cNvSpPr>
          <p:nvPr>
            <p:ph type="body" sz="quarter" idx="13"/>
          </p:nvPr>
        </p:nvSpPr>
        <p:spPr/>
        <p:txBody>
          <a:bodyPr>
            <a:normAutofit fontScale="92500" lnSpcReduction="20000"/>
          </a:bodyPr>
          <a:lstStyle/>
          <a:p>
            <a:r>
              <a:rPr lang="en-GB" dirty="0"/>
              <a:t>Role of the appraiser</a:t>
            </a:r>
          </a:p>
        </p:txBody>
      </p:sp>
      <p:sp>
        <p:nvSpPr>
          <p:cNvPr id="6" name="Text Placeholder 5">
            <a:extLst>
              <a:ext uri="{FF2B5EF4-FFF2-40B4-BE49-F238E27FC236}">
                <a16:creationId xmlns:a16="http://schemas.microsoft.com/office/drawing/2014/main" id="{905D0F32-5CE6-4E43-B714-DA853AE76C82}"/>
              </a:ext>
            </a:extLst>
          </p:cNvPr>
          <p:cNvSpPr>
            <a:spLocks noGrp="1"/>
          </p:cNvSpPr>
          <p:nvPr>
            <p:ph type="body" sz="quarter" idx="14"/>
          </p:nvPr>
        </p:nvSpPr>
        <p:spPr/>
        <p:txBody>
          <a:bodyPr>
            <a:normAutofit fontScale="92500" lnSpcReduction="10000"/>
          </a:bodyPr>
          <a:lstStyle/>
          <a:p>
            <a:endParaRPr lang="en-GB"/>
          </a:p>
        </p:txBody>
      </p:sp>
    </p:spTree>
    <p:extLst>
      <p:ext uri="{BB962C8B-B14F-4D97-AF65-F5344CB8AC3E}">
        <p14:creationId xmlns:p14="http://schemas.microsoft.com/office/powerpoint/2010/main" val="2658391180"/>
      </p:ext>
    </p:extLst>
  </p:cSld>
  <p:clrMapOvr>
    <a:masterClrMapping/>
  </p:clrMapOvr>
  <p:transition spd="slow">
    <p:cove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78A86D6-C2B8-4EFF-963B-9B9D0D1ECFF1}"/>
              </a:ext>
            </a:extLst>
          </p:cNvPr>
          <p:cNvSpPr>
            <a:spLocks noGrp="1"/>
          </p:cNvSpPr>
          <p:nvPr>
            <p:ph type="body" sz="quarter" idx="10"/>
          </p:nvPr>
        </p:nvSpPr>
        <p:spPr/>
        <p:txBody>
          <a:bodyPr>
            <a:normAutofit lnSpcReduction="10000"/>
          </a:bodyPr>
          <a:lstStyle/>
          <a:p>
            <a:pPr marL="0" indent="0">
              <a:buNone/>
            </a:pPr>
            <a:r>
              <a:rPr lang="en-GB" b="1" dirty="0"/>
              <a:t>Consider:</a:t>
            </a:r>
          </a:p>
          <a:p>
            <a:r>
              <a:rPr lang="en-GB" dirty="0"/>
              <a:t>What are the qualities of a good appraiser? </a:t>
            </a:r>
          </a:p>
          <a:p>
            <a:pPr lvl="1"/>
            <a:r>
              <a:rPr lang="en-GB" dirty="0"/>
              <a:t>Make notes on your thoughts (to be used on training day 1)</a:t>
            </a:r>
          </a:p>
          <a:p>
            <a:r>
              <a:rPr lang="en-GB" dirty="0"/>
              <a:t>Group answers under the three headings:</a:t>
            </a:r>
          </a:p>
          <a:p>
            <a:pPr lvl="1"/>
            <a:r>
              <a:rPr lang="en-GB" dirty="0"/>
              <a:t>knowledge</a:t>
            </a:r>
          </a:p>
          <a:p>
            <a:pPr lvl="1"/>
            <a:r>
              <a:rPr lang="en-GB" dirty="0"/>
              <a:t>skills</a:t>
            </a:r>
          </a:p>
          <a:p>
            <a:pPr lvl="1"/>
            <a:r>
              <a:rPr lang="en-GB" dirty="0"/>
              <a:t>attributes</a:t>
            </a:r>
          </a:p>
          <a:p>
            <a:pPr marL="0" indent="0">
              <a:buNone/>
            </a:pPr>
            <a:endParaRPr lang="en-GB" sz="1350" dirty="0"/>
          </a:p>
          <a:p>
            <a:pPr marL="0" indent="0" algn="r">
              <a:buNone/>
            </a:pPr>
            <a:r>
              <a:rPr lang="en-GB" sz="1800" i="1" dirty="0"/>
              <a:t>Based on Bloom’s Taxonomy: Cognitive; Psychomotor; Affective</a:t>
            </a:r>
          </a:p>
          <a:p>
            <a:endParaRPr lang="en-GB" dirty="0"/>
          </a:p>
        </p:txBody>
      </p:sp>
      <p:sp>
        <p:nvSpPr>
          <p:cNvPr id="3" name="Text Placeholder 2">
            <a:extLst>
              <a:ext uri="{FF2B5EF4-FFF2-40B4-BE49-F238E27FC236}">
                <a16:creationId xmlns:a16="http://schemas.microsoft.com/office/drawing/2014/main" id="{E65BAF66-2DA0-4AC9-A030-546AA4B4514C}"/>
              </a:ext>
            </a:extLst>
          </p:cNvPr>
          <p:cNvSpPr>
            <a:spLocks noGrp="1"/>
          </p:cNvSpPr>
          <p:nvPr>
            <p:ph type="body" sz="quarter" idx="11"/>
          </p:nvPr>
        </p:nvSpPr>
        <p:spPr/>
        <p:txBody>
          <a:bodyPr>
            <a:normAutofit fontScale="92500" lnSpcReduction="20000"/>
          </a:bodyPr>
          <a:lstStyle/>
          <a:p>
            <a:r>
              <a:rPr lang="en-GB" dirty="0"/>
              <a:t>Qualities of a good appraiser</a:t>
            </a:r>
          </a:p>
        </p:txBody>
      </p:sp>
    </p:spTree>
    <p:extLst>
      <p:ext uri="{BB962C8B-B14F-4D97-AF65-F5344CB8AC3E}">
        <p14:creationId xmlns:p14="http://schemas.microsoft.com/office/powerpoint/2010/main" val="3497944306"/>
      </p:ext>
    </p:extLst>
  </p:cSld>
  <p:clrMapOvr>
    <a:masterClrMapping/>
  </p:clrMapOvr>
  <p:transition spd="slow">
    <p:cove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0B696F6-32E8-48A1-917D-63FE483E27B8}"/>
              </a:ext>
            </a:extLst>
          </p:cNvPr>
          <p:cNvSpPr>
            <a:spLocks noGrp="1"/>
          </p:cNvSpPr>
          <p:nvPr>
            <p:ph type="body" sz="quarter" idx="10"/>
          </p:nvPr>
        </p:nvSpPr>
        <p:spPr/>
        <p:txBody>
          <a:bodyPr>
            <a:normAutofit/>
          </a:bodyPr>
          <a:lstStyle/>
          <a:p>
            <a:r>
              <a:rPr lang="en-GB" dirty="0"/>
              <a:t>Encourage appraisee reflections and solutions – only consider offering your own if the appraisee is struggling</a:t>
            </a:r>
          </a:p>
          <a:p>
            <a:r>
              <a:rPr lang="en-GB" dirty="0"/>
              <a:t>Be evaluative but avoid an overtly judgmental approach where appraisee feels criticised or labelled </a:t>
            </a:r>
          </a:p>
          <a:p>
            <a:r>
              <a:rPr lang="en-GB" dirty="0"/>
              <a:t>Use descriptive language</a:t>
            </a:r>
          </a:p>
          <a:p>
            <a:r>
              <a:rPr lang="en-GB" dirty="0"/>
              <a:t>Consider carefully before offering specific advice or making suggestions</a:t>
            </a:r>
          </a:p>
          <a:p>
            <a:pPr>
              <a:buNone/>
            </a:pPr>
            <a:endParaRPr lang="en-GB" dirty="0"/>
          </a:p>
        </p:txBody>
      </p:sp>
      <p:sp>
        <p:nvSpPr>
          <p:cNvPr id="3" name="Text Placeholder 2">
            <a:extLst>
              <a:ext uri="{FF2B5EF4-FFF2-40B4-BE49-F238E27FC236}">
                <a16:creationId xmlns:a16="http://schemas.microsoft.com/office/drawing/2014/main" id="{1276BFBC-71E9-4FE3-B8CC-93EBC66DF2C9}"/>
              </a:ext>
            </a:extLst>
          </p:cNvPr>
          <p:cNvSpPr>
            <a:spLocks noGrp="1"/>
          </p:cNvSpPr>
          <p:nvPr>
            <p:ph type="body" sz="quarter" idx="11"/>
          </p:nvPr>
        </p:nvSpPr>
        <p:spPr/>
        <p:txBody>
          <a:bodyPr>
            <a:normAutofit fontScale="92500" lnSpcReduction="20000"/>
          </a:bodyPr>
          <a:lstStyle/>
          <a:p>
            <a:r>
              <a:rPr lang="en-GB" dirty="0"/>
              <a:t>Role of Appraiser</a:t>
            </a:r>
            <a:r>
              <a:rPr lang="en-GB" sz="1900" dirty="0"/>
              <a:t> (1/2)</a:t>
            </a:r>
            <a:endParaRPr lang="en-GB" dirty="0"/>
          </a:p>
        </p:txBody>
      </p:sp>
    </p:spTree>
    <p:extLst>
      <p:ext uri="{BB962C8B-B14F-4D97-AF65-F5344CB8AC3E}">
        <p14:creationId xmlns:p14="http://schemas.microsoft.com/office/powerpoint/2010/main" val="1639176074"/>
      </p:ext>
    </p:extLst>
  </p:cSld>
  <p:clrMapOvr>
    <a:masterClrMapping/>
  </p:clrMapOvr>
  <p:transition spd="slow">
    <p:cove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0B696F6-32E8-48A1-917D-63FE483E27B8}"/>
              </a:ext>
            </a:extLst>
          </p:cNvPr>
          <p:cNvSpPr>
            <a:spLocks noGrp="1"/>
          </p:cNvSpPr>
          <p:nvPr>
            <p:ph type="body" sz="quarter" idx="10"/>
          </p:nvPr>
        </p:nvSpPr>
        <p:spPr/>
        <p:txBody>
          <a:bodyPr>
            <a:normAutofit/>
          </a:bodyPr>
          <a:lstStyle/>
          <a:p>
            <a:r>
              <a:rPr lang="en-GB" dirty="0"/>
              <a:t>Act as a resource and help appraisee identify areas which could be used for further development</a:t>
            </a:r>
          </a:p>
          <a:p>
            <a:r>
              <a:rPr lang="en-GB" dirty="0"/>
              <a:t>Be specific when commenting and offering own view</a:t>
            </a:r>
          </a:p>
          <a:p>
            <a:r>
              <a:rPr lang="en-GB" dirty="0"/>
              <a:t>Focus on aspects of appraisee’s behaviour which can be changed</a:t>
            </a:r>
          </a:p>
          <a:p>
            <a:r>
              <a:rPr lang="en-GB" dirty="0"/>
              <a:t>Structure discussion so that specific outcomes and goals are addressed in each section – owned by the appraisee</a:t>
            </a:r>
          </a:p>
          <a:p>
            <a:pPr>
              <a:buNone/>
            </a:pPr>
            <a:endParaRPr lang="en-GB" dirty="0"/>
          </a:p>
        </p:txBody>
      </p:sp>
      <p:sp>
        <p:nvSpPr>
          <p:cNvPr id="3" name="Text Placeholder 2">
            <a:extLst>
              <a:ext uri="{FF2B5EF4-FFF2-40B4-BE49-F238E27FC236}">
                <a16:creationId xmlns:a16="http://schemas.microsoft.com/office/drawing/2014/main" id="{1276BFBC-71E9-4FE3-B8CC-93EBC66DF2C9}"/>
              </a:ext>
            </a:extLst>
          </p:cNvPr>
          <p:cNvSpPr>
            <a:spLocks noGrp="1"/>
          </p:cNvSpPr>
          <p:nvPr>
            <p:ph type="body" sz="quarter" idx="11"/>
          </p:nvPr>
        </p:nvSpPr>
        <p:spPr/>
        <p:txBody>
          <a:bodyPr>
            <a:normAutofit fontScale="92500" lnSpcReduction="20000"/>
          </a:bodyPr>
          <a:lstStyle/>
          <a:p>
            <a:r>
              <a:rPr lang="en-GB" dirty="0"/>
              <a:t>Role of Appraiser</a:t>
            </a:r>
            <a:r>
              <a:rPr lang="en-GB" sz="1900" dirty="0"/>
              <a:t> (2/2)</a:t>
            </a:r>
            <a:endParaRPr lang="en-GB" dirty="0"/>
          </a:p>
        </p:txBody>
      </p:sp>
    </p:spTree>
    <p:extLst>
      <p:ext uri="{BB962C8B-B14F-4D97-AF65-F5344CB8AC3E}">
        <p14:creationId xmlns:p14="http://schemas.microsoft.com/office/powerpoint/2010/main" val="4063087446"/>
      </p:ext>
    </p:extLst>
  </p:cSld>
  <p:clrMapOvr>
    <a:masterClrMapping/>
  </p:clrMapOvr>
  <p:transition spd="slow">
    <p:cove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4BD96815014FC4DAAF3A159B430C409" ma:contentTypeVersion="19" ma:contentTypeDescription="Create a new document." ma:contentTypeScope="" ma:versionID="e137c7df06392d8ef6018c805738b1d7">
  <xsd:schema xmlns:xsd="http://www.w3.org/2001/XMLSchema" xmlns:xs="http://www.w3.org/2001/XMLSchema" xmlns:p="http://schemas.microsoft.com/office/2006/metadata/properties" xmlns:ns2="5549f3f6-b7db-40ce-a15f-c10d2fdae267" xmlns:ns3="0cf4b3a6-91e3-43a9-a28b-3e6e49204d49" targetNamespace="http://schemas.microsoft.com/office/2006/metadata/properties" ma:root="true" ma:fieldsID="3edcfb630bad979c4f5296c8c06504aa" ns2:_="" ns3:_="">
    <xsd:import namespace="5549f3f6-b7db-40ce-a15f-c10d2fdae267"/>
    <xsd:import namespace="0cf4b3a6-91e3-43a9-a28b-3e6e49204d49"/>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element ref="ns3:MediaServiceAutoKeyPoints" minOccurs="0"/>
                <xsd:element ref="ns3:MediaServiceKeyPoints" minOccurs="0"/>
                <xsd:element ref="ns2:TaxCatchAll" minOccurs="0"/>
                <xsd:element ref="ns3: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49f3f6-b7db-40ce-a15f-c10d2fdae267"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element name="TaxCatchAll" ma:index="22" nillable="true" ma:displayName="Taxonomy Catch All Column" ma:hidden="true" ma:list="{aa080871-0da6-4a5a-8586-c1430601b9d6}" ma:internalName="TaxCatchAll" ma:showField="CatchAllData" ma:web="5549f3f6-b7db-40ce-a15f-c10d2fdae26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cf4b3a6-91e3-43a9-a28b-3e6e49204d49"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description=""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16ac32b6-d060-42fb-93c0-6c46742e1aee"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5549f3f6-b7db-40ce-a15f-c10d2fdae267" xsi:nil="true"/>
    <lcf76f155ced4ddcb4097134ff3c332f xmlns="0cf4b3a6-91e3-43a9-a28b-3e6e49204d4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2075984-CF28-486F-A32A-3FA89EC892E1}">
  <ds:schemaRefs>
    <ds:schemaRef ds:uri="http://schemas.microsoft.com/sharepoint/v3/contenttype/forms"/>
  </ds:schemaRefs>
</ds:datastoreItem>
</file>

<file path=customXml/itemProps2.xml><?xml version="1.0" encoding="utf-8"?>
<ds:datastoreItem xmlns:ds="http://schemas.openxmlformats.org/officeDocument/2006/customXml" ds:itemID="{3AA7B0BE-7701-4574-A14A-5B70EB23ABF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549f3f6-b7db-40ce-a15f-c10d2fdae267"/>
    <ds:schemaRef ds:uri="0cf4b3a6-91e3-43a9-a28b-3e6e49204d4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EC0B09B-1FF1-4371-B3E1-9460401EEF37}">
  <ds:schemaRefs>
    <ds:schemaRef ds:uri="http://schemas.microsoft.com/office/2006/metadata/properties"/>
    <ds:schemaRef ds:uri="http://schemas.microsoft.com/office/infopath/2007/PartnerControls"/>
    <ds:schemaRef ds:uri="5549f3f6-b7db-40ce-a15f-c10d2fdae267"/>
    <ds:schemaRef ds:uri="0cf4b3a6-91e3-43a9-a28b-3e6e49204d49"/>
  </ds:schemaRefs>
</ds:datastoreItem>
</file>

<file path=docProps/app.xml><?xml version="1.0" encoding="utf-8"?>
<Properties xmlns="http://schemas.openxmlformats.org/officeDocument/2006/extended-properties" xmlns:vt="http://schemas.openxmlformats.org/officeDocument/2006/docPropsVTypes">
  <TotalTime>428</TotalTime>
  <Words>4571</Words>
  <Application>Microsoft Office PowerPoint</Application>
  <PresentationFormat>On-screen Show (16:9)</PresentationFormat>
  <Paragraphs>436</Paragraphs>
  <Slides>38</Slides>
  <Notes>37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38</vt:i4>
      </vt:variant>
    </vt:vector>
  </HeadingPairs>
  <TitlesOfParts>
    <vt:vector size="43" baseType="lpstr">
      <vt:lpstr>Arial</vt:lpstr>
      <vt:lpstr>Calibri</vt:lpstr>
      <vt:lpstr>Source Sans Pro</vt:lpstr>
      <vt:lpstr>Times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NHS Dumfries And Galloway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CShrimpton1</dc:creator>
  <cp:lastModifiedBy>William Liu</cp:lastModifiedBy>
  <cp:revision>1117</cp:revision>
  <dcterms:created xsi:type="dcterms:W3CDTF">2020-09-07T10:01:37Z</dcterms:created>
  <dcterms:modified xsi:type="dcterms:W3CDTF">2022-07-12T13:03:02Z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0x01010034BD96815014FC4DAAF3A159B430C409</vt:lpwstr>
  </property>
  <property fmtid="{D5CDD505-2E9C-101B-9397-08002B2CF9AE}" pid="3" name="MediaServiceImageTags">
    <vt:lpwstr/>
  </property>
</Properties>
</file>