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2"/>
  </p:notesMasterIdLst>
  <p:sldIdLst>
    <p:sldId id="256" r:id="rId5"/>
    <p:sldId id="257" r:id="rId6"/>
    <p:sldId id="258" r:id="rId7"/>
    <p:sldId id="261" r:id="rId8"/>
    <p:sldId id="259" r:id="rId9"/>
    <p:sldId id="274" r:id="rId10"/>
    <p:sldId id="262" r:id="rId11"/>
    <p:sldId id="263" r:id="rId12"/>
    <p:sldId id="264" r:id="rId13"/>
    <p:sldId id="265" r:id="rId14"/>
    <p:sldId id="266" r:id="rId15"/>
    <p:sldId id="270" r:id="rId16"/>
    <p:sldId id="268" r:id="rId17"/>
    <p:sldId id="271" r:id="rId18"/>
    <p:sldId id="269"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37D5F-68B9-49A5-B7F1-CDBECED5E3A3}" v="118" dt="2023-09-16T10:27:20.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 Grecy (NHS DUMFRIES AND GALLOWAY)" userId="S::grecy.bell2@dg.nhs.scot::f0d88c8b-bcc0-4c12-9ce5-68a54b365cb1" providerId="AD" clId="Web-{2F4322D2-9AA7-1EA4-10E2-779E9998C6E0}"/>
    <pc:docChg chg="modSld">
      <pc:chgData name="BELL, Grecy (NHS DUMFRIES AND GALLOWAY)" userId="S::grecy.bell2@dg.nhs.scot::f0d88c8b-bcc0-4c12-9ce5-68a54b365cb1" providerId="AD" clId="Web-{2F4322D2-9AA7-1EA4-10E2-779E9998C6E0}" dt="2023-09-12T10:54:31.728" v="332" actId="20577"/>
      <pc:docMkLst>
        <pc:docMk/>
      </pc:docMkLst>
      <pc:sldChg chg="modSp">
        <pc:chgData name="BELL, Grecy (NHS DUMFRIES AND GALLOWAY)" userId="S::grecy.bell2@dg.nhs.scot::f0d88c8b-bcc0-4c12-9ce5-68a54b365cb1" providerId="AD" clId="Web-{2F4322D2-9AA7-1EA4-10E2-779E9998C6E0}" dt="2023-09-12T10:17:59.614" v="131" actId="20577"/>
        <pc:sldMkLst>
          <pc:docMk/>
          <pc:sldMk cId="2815858830" sldId="265"/>
        </pc:sldMkLst>
        <pc:spChg chg="mod">
          <ac:chgData name="BELL, Grecy (NHS DUMFRIES AND GALLOWAY)" userId="S::grecy.bell2@dg.nhs.scot::f0d88c8b-bcc0-4c12-9ce5-68a54b365cb1" providerId="AD" clId="Web-{2F4322D2-9AA7-1EA4-10E2-779E9998C6E0}" dt="2023-09-12T10:04:22.091" v="30" actId="20577"/>
          <ac:spMkLst>
            <pc:docMk/>
            <pc:sldMk cId="2815858830" sldId="265"/>
            <ac:spMk id="8" creationId="{8F3CB704-11F7-345E-3AF9-E0C78D35F657}"/>
          </ac:spMkLst>
        </pc:spChg>
        <pc:spChg chg="mod">
          <ac:chgData name="BELL, Grecy (NHS DUMFRIES AND GALLOWAY)" userId="S::grecy.bell2@dg.nhs.scot::f0d88c8b-bcc0-4c12-9ce5-68a54b365cb1" providerId="AD" clId="Web-{2F4322D2-9AA7-1EA4-10E2-779E9998C6E0}" dt="2023-09-12T10:17:59.614" v="131" actId="20577"/>
          <ac:spMkLst>
            <pc:docMk/>
            <pc:sldMk cId="2815858830" sldId="265"/>
            <ac:spMk id="9" creationId="{09278C82-7FE8-9BDA-3F5D-29C071F14E07}"/>
          </ac:spMkLst>
        </pc:spChg>
        <pc:picChg chg="mod">
          <ac:chgData name="BELL, Grecy (NHS DUMFRIES AND GALLOWAY)" userId="S::grecy.bell2@dg.nhs.scot::f0d88c8b-bcc0-4c12-9ce5-68a54b365cb1" providerId="AD" clId="Web-{2F4322D2-9AA7-1EA4-10E2-779E9998C6E0}" dt="2023-09-12T10:05:56.578" v="73" actId="1076"/>
          <ac:picMkLst>
            <pc:docMk/>
            <pc:sldMk cId="2815858830" sldId="265"/>
            <ac:picMk id="11" creationId="{09DDD995-F2A3-FCF6-38D6-F9FCB03DE5A6}"/>
          </ac:picMkLst>
        </pc:picChg>
        <pc:picChg chg="mod">
          <ac:chgData name="BELL, Grecy (NHS DUMFRIES AND GALLOWAY)" userId="S::grecy.bell2@dg.nhs.scot::f0d88c8b-bcc0-4c12-9ce5-68a54b365cb1" providerId="AD" clId="Web-{2F4322D2-9AA7-1EA4-10E2-779E9998C6E0}" dt="2023-09-12T10:17:32.707" v="106" actId="1076"/>
          <ac:picMkLst>
            <pc:docMk/>
            <pc:sldMk cId="2815858830" sldId="265"/>
            <ac:picMk id="12" creationId="{93657238-197F-B9AC-EAC4-FB552BE5033D}"/>
          </ac:picMkLst>
        </pc:picChg>
      </pc:sldChg>
      <pc:sldChg chg="modSp">
        <pc:chgData name="BELL, Grecy (NHS DUMFRIES AND GALLOWAY)" userId="S::grecy.bell2@dg.nhs.scot::f0d88c8b-bcc0-4c12-9ce5-68a54b365cb1" providerId="AD" clId="Web-{2F4322D2-9AA7-1EA4-10E2-779E9998C6E0}" dt="2023-09-12T10:19:23.726" v="151" actId="20577"/>
        <pc:sldMkLst>
          <pc:docMk/>
          <pc:sldMk cId="73355838" sldId="268"/>
        </pc:sldMkLst>
        <pc:spChg chg="mod">
          <ac:chgData name="BELL, Grecy (NHS DUMFRIES AND GALLOWAY)" userId="S::grecy.bell2@dg.nhs.scot::f0d88c8b-bcc0-4c12-9ce5-68a54b365cb1" providerId="AD" clId="Web-{2F4322D2-9AA7-1EA4-10E2-779E9998C6E0}" dt="2023-09-12T10:19:23.726" v="151" actId="20577"/>
          <ac:spMkLst>
            <pc:docMk/>
            <pc:sldMk cId="73355838" sldId="268"/>
            <ac:spMk id="7" creationId="{90F67211-0810-E271-9205-ED98F5BABE41}"/>
          </ac:spMkLst>
        </pc:spChg>
      </pc:sldChg>
      <pc:sldChg chg="modSp">
        <pc:chgData name="BELL, Grecy (NHS DUMFRIES AND GALLOWAY)" userId="S::grecy.bell2@dg.nhs.scot::f0d88c8b-bcc0-4c12-9ce5-68a54b365cb1" providerId="AD" clId="Web-{2F4322D2-9AA7-1EA4-10E2-779E9998C6E0}" dt="2023-09-12T10:54:31.728" v="332" actId="20577"/>
        <pc:sldMkLst>
          <pc:docMk/>
          <pc:sldMk cId="1773512575" sldId="269"/>
        </pc:sldMkLst>
        <pc:spChg chg="mod">
          <ac:chgData name="BELL, Grecy (NHS DUMFRIES AND GALLOWAY)" userId="S::grecy.bell2@dg.nhs.scot::f0d88c8b-bcc0-4c12-9ce5-68a54b365cb1" providerId="AD" clId="Web-{2F4322D2-9AA7-1EA4-10E2-779E9998C6E0}" dt="2023-09-12T10:54:31.728" v="332" actId="20577"/>
          <ac:spMkLst>
            <pc:docMk/>
            <pc:sldMk cId="1773512575" sldId="269"/>
            <ac:spMk id="6" creationId="{CF283BB8-BAEB-C855-424B-AE083D765F2B}"/>
          </ac:spMkLst>
        </pc:spChg>
      </pc:sldChg>
      <pc:sldChg chg="modSp">
        <pc:chgData name="BELL, Grecy (NHS DUMFRIES AND GALLOWAY)" userId="S::grecy.bell2@dg.nhs.scot::f0d88c8b-bcc0-4c12-9ce5-68a54b365cb1" providerId="AD" clId="Web-{2F4322D2-9AA7-1EA4-10E2-779E9998C6E0}" dt="2023-09-12T10:40:15.583" v="221" actId="20577"/>
        <pc:sldMkLst>
          <pc:docMk/>
          <pc:sldMk cId="3601319191" sldId="272"/>
        </pc:sldMkLst>
        <pc:spChg chg="mod">
          <ac:chgData name="BELL, Grecy (NHS DUMFRIES AND GALLOWAY)" userId="S::grecy.bell2@dg.nhs.scot::f0d88c8b-bcc0-4c12-9ce5-68a54b365cb1" providerId="AD" clId="Web-{2F4322D2-9AA7-1EA4-10E2-779E9998C6E0}" dt="2023-09-12T10:40:15.583" v="221" actId="20577"/>
          <ac:spMkLst>
            <pc:docMk/>
            <pc:sldMk cId="3601319191" sldId="272"/>
            <ac:spMk id="6" creationId="{CF283BB8-BAEB-C855-424B-AE083D765F2B}"/>
          </ac:spMkLst>
        </pc:spChg>
      </pc:sldChg>
    </pc:docChg>
  </pc:docChgLst>
  <pc:docChgLst>
    <pc:chgData name="Pamela Curran" userId="57dea034-0017-4937-a4ed-dc593f93110e" providerId="ADAL" clId="{14A15D03-F86A-4FED-BE1F-4B07F433043C}"/>
    <pc:docChg chg="modSld">
      <pc:chgData name="Pamela Curran" userId="57dea034-0017-4937-a4ed-dc593f93110e" providerId="ADAL" clId="{14A15D03-F86A-4FED-BE1F-4B07F433043C}" dt="2023-09-13T05:45:49.564" v="0" actId="1076"/>
      <pc:docMkLst>
        <pc:docMk/>
      </pc:docMkLst>
      <pc:sldChg chg="modSp mod">
        <pc:chgData name="Pamela Curran" userId="57dea034-0017-4937-a4ed-dc593f93110e" providerId="ADAL" clId="{14A15D03-F86A-4FED-BE1F-4B07F433043C}" dt="2023-09-13T05:45:49.564" v="0" actId="1076"/>
        <pc:sldMkLst>
          <pc:docMk/>
          <pc:sldMk cId="3145016595" sldId="271"/>
        </pc:sldMkLst>
        <pc:spChg chg="mod">
          <ac:chgData name="Pamela Curran" userId="57dea034-0017-4937-a4ed-dc593f93110e" providerId="ADAL" clId="{14A15D03-F86A-4FED-BE1F-4B07F433043C}" dt="2023-09-13T05:45:49.564" v="0" actId="1076"/>
          <ac:spMkLst>
            <pc:docMk/>
            <pc:sldMk cId="3145016595" sldId="271"/>
            <ac:spMk id="46" creationId="{46546A04-A27B-C97C-3198-7BA1C1AB41A0}"/>
          </ac:spMkLst>
        </pc:spChg>
      </pc:sldChg>
    </pc:docChg>
  </pc:docChgLst>
  <pc:docChgLst>
    <pc:chgData name="Mandie Thrippleton" userId="S::mandie.thrippleton@nes.scot.nhs.uk::2a78abd8-4187-485e-b4c9-cd0ae65b0585" providerId="AD" clId="Web-{14FB0AFC-EBE2-6F0F-6DF7-C18F8BE07C91}"/>
    <pc:docChg chg="sldOrd">
      <pc:chgData name="Mandie Thrippleton" userId="S::mandie.thrippleton@nes.scot.nhs.uk::2a78abd8-4187-485e-b4c9-cd0ae65b0585" providerId="AD" clId="Web-{14FB0AFC-EBE2-6F0F-6DF7-C18F8BE07C91}" dt="2023-09-12T13:06:38.085" v="0"/>
      <pc:docMkLst>
        <pc:docMk/>
      </pc:docMkLst>
      <pc:sldChg chg="ord">
        <pc:chgData name="Mandie Thrippleton" userId="S::mandie.thrippleton@nes.scot.nhs.uk::2a78abd8-4187-485e-b4c9-cd0ae65b0585" providerId="AD" clId="Web-{14FB0AFC-EBE2-6F0F-6DF7-C18F8BE07C91}" dt="2023-09-12T13:06:38.085" v="0"/>
        <pc:sldMkLst>
          <pc:docMk/>
          <pc:sldMk cId="1636988598" sldId="259"/>
        </pc:sldMkLst>
      </pc:sldChg>
    </pc:docChg>
  </pc:docChgLst>
  <pc:docChgLst>
    <pc:chgData name="BELL, Grecy (NHS DUMFRIES AND GALLOWAY)" userId="S::grecy.bell2@dg.nhs.scot::f0d88c8b-bcc0-4c12-9ce5-68a54b365cb1" providerId="AD" clId="Web-{061CFDD7-A871-EF08-28E8-5153168F2710}"/>
    <pc:docChg chg="addSld">
      <pc:chgData name="BELL, Grecy (NHS DUMFRIES AND GALLOWAY)" userId="S::grecy.bell2@dg.nhs.scot::f0d88c8b-bcc0-4c12-9ce5-68a54b365cb1" providerId="AD" clId="Web-{061CFDD7-A871-EF08-28E8-5153168F2710}" dt="2023-09-13T07:13:19.606" v="0"/>
      <pc:docMkLst>
        <pc:docMk/>
      </pc:docMkLst>
      <pc:sldChg chg="new">
        <pc:chgData name="BELL, Grecy (NHS DUMFRIES AND GALLOWAY)" userId="S::grecy.bell2@dg.nhs.scot::f0d88c8b-bcc0-4c12-9ce5-68a54b365cb1" providerId="AD" clId="Web-{061CFDD7-A871-EF08-28E8-5153168F2710}" dt="2023-09-13T07:13:19.606" v="0"/>
        <pc:sldMkLst>
          <pc:docMk/>
          <pc:sldMk cId="3188335335" sldId="274"/>
        </pc:sldMkLst>
      </pc:sldChg>
    </pc:docChg>
  </pc:docChgLst>
  <pc:docChgLst>
    <pc:chgData name="William Liu" userId="533dbcff-4b22-4794-bc5f-de9c23d5e788" providerId="ADAL" clId="{64837D5F-68B9-49A5-B7F1-CDBECED5E3A3}"/>
    <pc:docChg chg="undo redo custSel addSld delSld modSld sldOrd">
      <pc:chgData name="William Liu" userId="533dbcff-4b22-4794-bc5f-de9c23d5e788" providerId="ADAL" clId="{64837D5F-68B9-49A5-B7F1-CDBECED5E3A3}" dt="2023-09-16T10:27:20.059" v="749" actId="14826"/>
      <pc:docMkLst>
        <pc:docMk/>
      </pc:docMkLst>
      <pc:sldChg chg="modAnim">
        <pc:chgData name="William Liu" userId="533dbcff-4b22-4794-bc5f-de9c23d5e788" providerId="ADAL" clId="{64837D5F-68B9-49A5-B7F1-CDBECED5E3A3}" dt="2023-09-08T15:33:26.422" v="707"/>
        <pc:sldMkLst>
          <pc:docMk/>
          <pc:sldMk cId="2053846398" sldId="256"/>
        </pc:sldMkLst>
      </pc:sldChg>
      <pc:sldChg chg="modSp mod modTransition">
        <pc:chgData name="William Liu" userId="533dbcff-4b22-4794-bc5f-de9c23d5e788" providerId="ADAL" clId="{64837D5F-68B9-49A5-B7F1-CDBECED5E3A3}" dt="2023-09-08T15:11:36.852" v="581"/>
        <pc:sldMkLst>
          <pc:docMk/>
          <pc:sldMk cId="1940843055" sldId="257"/>
        </pc:sldMkLst>
        <pc:spChg chg="mod">
          <ac:chgData name="William Liu" userId="533dbcff-4b22-4794-bc5f-de9c23d5e788" providerId="ADAL" clId="{64837D5F-68B9-49A5-B7F1-CDBECED5E3A3}" dt="2023-09-08T15:09:09.495" v="569" actId="113"/>
          <ac:spMkLst>
            <pc:docMk/>
            <pc:sldMk cId="1940843055" sldId="257"/>
            <ac:spMk id="4" creationId="{7693890C-1A1B-0C49-9385-933D06CC2E65}"/>
          </ac:spMkLst>
        </pc:spChg>
      </pc:sldChg>
      <pc:sldChg chg="modTransition">
        <pc:chgData name="William Liu" userId="533dbcff-4b22-4794-bc5f-de9c23d5e788" providerId="ADAL" clId="{64837D5F-68B9-49A5-B7F1-CDBECED5E3A3}" dt="2023-09-08T15:11:40.317" v="582"/>
        <pc:sldMkLst>
          <pc:docMk/>
          <pc:sldMk cId="3492363957" sldId="258"/>
        </pc:sldMkLst>
      </pc:sldChg>
      <pc:sldChg chg="modSp mod modNotesTx">
        <pc:chgData name="William Liu" userId="533dbcff-4b22-4794-bc5f-de9c23d5e788" providerId="ADAL" clId="{64837D5F-68B9-49A5-B7F1-CDBECED5E3A3}" dt="2023-09-08T15:35:39.280" v="747" actId="1035"/>
        <pc:sldMkLst>
          <pc:docMk/>
          <pc:sldMk cId="1636988598" sldId="259"/>
        </pc:sldMkLst>
        <pc:spChg chg="mod">
          <ac:chgData name="William Liu" userId="533dbcff-4b22-4794-bc5f-de9c23d5e788" providerId="ADAL" clId="{64837D5F-68B9-49A5-B7F1-CDBECED5E3A3}" dt="2023-09-08T15:35:39.280" v="747" actId="1035"/>
          <ac:spMkLst>
            <pc:docMk/>
            <pc:sldMk cId="1636988598" sldId="259"/>
            <ac:spMk id="2" creationId="{A028468B-C890-A6D8-13C8-E6D5684CE0E0}"/>
          </ac:spMkLst>
        </pc:spChg>
        <pc:spChg chg="mod">
          <ac:chgData name="William Liu" userId="533dbcff-4b22-4794-bc5f-de9c23d5e788" providerId="ADAL" clId="{64837D5F-68B9-49A5-B7F1-CDBECED5E3A3}" dt="2023-09-08T15:35:31.554" v="745" actId="20577"/>
          <ac:spMkLst>
            <pc:docMk/>
            <pc:sldMk cId="1636988598" sldId="259"/>
            <ac:spMk id="11" creationId="{99876A25-0884-91F3-D902-4DF8291C8C6D}"/>
          </ac:spMkLst>
        </pc:spChg>
      </pc:sldChg>
      <pc:sldChg chg="modTransition modAnim">
        <pc:chgData name="William Liu" userId="533dbcff-4b22-4794-bc5f-de9c23d5e788" providerId="ADAL" clId="{64837D5F-68B9-49A5-B7F1-CDBECED5E3A3}" dt="2023-09-08T15:11:53.852" v="583"/>
        <pc:sldMkLst>
          <pc:docMk/>
          <pc:sldMk cId="13122349" sldId="261"/>
        </pc:sldMkLst>
      </pc:sldChg>
      <pc:sldChg chg="modTransition modAnim">
        <pc:chgData name="William Liu" userId="533dbcff-4b22-4794-bc5f-de9c23d5e788" providerId="ADAL" clId="{64837D5F-68B9-49A5-B7F1-CDBECED5E3A3}" dt="2023-09-08T15:11:58.597" v="584"/>
        <pc:sldMkLst>
          <pc:docMk/>
          <pc:sldMk cId="594372631" sldId="262"/>
        </pc:sldMkLst>
      </pc:sldChg>
      <pc:sldChg chg="modTransition modAnim">
        <pc:chgData name="William Liu" userId="533dbcff-4b22-4794-bc5f-de9c23d5e788" providerId="ADAL" clId="{64837D5F-68B9-49A5-B7F1-CDBECED5E3A3}" dt="2023-09-08T15:12:23.324" v="585"/>
        <pc:sldMkLst>
          <pc:docMk/>
          <pc:sldMk cId="1819141842" sldId="263"/>
        </pc:sldMkLst>
      </pc:sldChg>
      <pc:sldChg chg="modTransition">
        <pc:chgData name="William Liu" userId="533dbcff-4b22-4794-bc5f-de9c23d5e788" providerId="ADAL" clId="{64837D5F-68B9-49A5-B7F1-CDBECED5E3A3}" dt="2023-09-08T15:12:49.304" v="586"/>
        <pc:sldMkLst>
          <pc:docMk/>
          <pc:sldMk cId="3359162044" sldId="264"/>
        </pc:sldMkLst>
      </pc:sldChg>
      <pc:sldChg chg="addSp modSp mod modTransition modNotesTx">
        <pc:chgData name="William Liu" userId="533dbcff-4b22-4794-bc5f-de9c23d5e788" providerId="ADAL" clId="{64837D5F-68B9-49A5-B7F1-CDBECED5E3A3}" dt="2023-09-08T15:12:52.081" v="587"/>
        <pc:sldMkLst>
          <pc:docMk/>
          <pc:sldMk cId="2815858830" sldId="265"/>
        </pc:sldMkLst>
        <pc:spChg chg="mod">
          <ac:chgData name="William Liu" userId="533dbcff-4b22-4794-bc5f-de9c23d5e788" providerId="ADAL" clId="{64837D5F-68B9-49A5-B7F1-CDBECED5E3A3}" dt="2023-09-08T14:21:14.350" v="226" actId="20577"/>
          <ac:spMkLst>
            <pc:docMk/>
            <pc:sldMk cId="2815858830" sldId="265"/>
            <ac:spMk id="8" creationId="{8F3CB704-11F7-345E-3AF9-E0C78D35F657}"/>
          </ac:spMkLst>
        </pc:spChg>
        <pc:spChg chg="mod">
          <ac:chgData name="William Liu" userId="533dbcff-4b22-4794-bc5f-de9c23d5e788" providerId="ADAL" clId="{64837D5F-68B9-49A5-B7F1-CDBECED5E3A3}" dt="2023-09-08T14:25:59.677" v="280" actId="14100"/>
          <ac:spMkLst>
            <pc:docMk/>
            <pc:sldMk cId="2815858830" sldId="265"/>
            <ac:spMk id="9" creationId="{09278C82-7FE8-9BDA-3F5D-29C071F14E07}"/>
          </ac:spMkLst>
        </pc:spChg>
        <pc:picChg chg="add mod">
          <ac:chgData name="William Liu" userId="533dbcff-4b22-4794-bc5f-de9c23d5e788" providerId="ADAL" clId="{64837D5F-68B9-49A5-B7F1-CDBECED5E3A3}" dt="2023-09-08T14:26:13.349" v="281" actId="1076"/>
          <ac:picMkLst>
            <pc:docMk/>
            <pc:sldMk cId="2815858830" sldId="265"/>
            <ac:picMk id="11" creationId="{09DDD995-F2A3-FCF6-38D6-F9FCB03DE5A6}"/>
          </ac:picMkLst>
        </pc:picChg>
        <pc:picChg chg="add mod">
          <ac:chgData name="William Liu" userId="533dbcff-4b22-4794-bc5f-de9c23d5e788" providerId="ADAL" clId="{64837D5F-68B9-49A5-B7F1-CDBECED5E3A3}" dt="2023-09-08T14:26:13.349" v="281" actId="1076"/>
          <ac:picMkLst>
            <pc:docMk/>
            <pc:sldMk cId="2815858830" sldId="265"/>
            <ac:picMk id="12" creationId="{93657238-197F-B9AC-EAC4-FB552BE5033D}"/>
          </ac:picMkLst>
        </pc:picChg>
        <pc:picChg chg="add mod">
          <ac:chgData name="William Liu" userId="533dbcff-4b22-4794-bc5f-de9c23d5e788" providerId="ADAL" clId="{64837D5F-68B9-49A5-B7F1-CDBECED5E3A3}" dt="2023-09-08T14:26:13.349" v="281" actId="1076"/>
          <ac:picMkLst>
            <pc:docMk/>
            <pc:sldMk cId="2815858830" sldId="265"/>
            <ac:picMk id="14" creationId="{5C1E40F6-EAC1-7273-DF63-4F226FC46074}"/>
          </ac:picMkLst>
        </pc:picChg>
      </pc:sldChg>
      <pc:sldChg chg="modTransition">
        <pc:chgData name="William Liu" userId="533dbcff-4b22-4794-bc5f-de9c23d5e788" providerId="ADAL" clId="{64837D5F-68B9-49A5-B7F1-CDBECED5E3A3}" dt="2023-09-08T15:12:54.680" v="588"/>
        <pc:sldMkLst>
          <pc:docMk/>
          <pc:sldMk cId="692667393" sldId="266"/>
        </pc:sldMkLst>
      </pc:sldChg>
      <pc:sldChg chg="addSp delSp modSp del mod ord setBg modClrScheme chgLayout">
        <pc:chgData name="William Liu" userId="533dbcff-4b22-4794-bc5f-de9c23d5e788" providerId="ADAL" clId="{64837D5F-68B9-49A5-B7F1-CDBECED5E3A3}" dt="2023-09-08T14:36:00.938" v="311" actId="47"/>
        <pc:sldMkLst>
          <pc:docMk/>
          <pc:sldMk cId="867551067" sldId="267"/>
        </pc:sldMkLst>
        <pc:spChg chg="del mod ord">
          <ac:chgData name="William Liu" userId="533dbcff-4b22-4794-bc5f-de9c23d5e788" providerId="ADAL" clId="{64837D5F-68B9-49A5-B7F1-CDBECED5E3A3}" dt="2023-09-08T11:22:39.082" v="3" actId="700"/>
          <ac:spMkLst>
            <pc:docMk/>
            <pc:sldMk cId="867551067" sldId="267"/>
            <ac:spMk id="2" creationId="{B22155C3-AD59-EB31-33F9-DE1E9CE83AAF}"/>
          </ac:spMkLst>
        </pc:spChg>
        <pc:spChg chg="del mod ord">
          <ac:chgData name="William Liu" userId="533dbcff-4b22-4794-bc5f-de9c23d5e788" providerId="ADAL" clId="{64837D5F-68B9-49A5-B7F1-CDBECED5E3A3}" dt="2023-09-08T11:22:39.082" v="3" actId="700"/>
          <ac:spMkLst>
            <pc:docMk/>
            <pc:sldMk cId="867551067" sldId="267"/>
            <ac:spMk id="3" creationId="{5F86DCA5-BBAE-AD16-141F-F113CCDA16E0}"/>
          </ac:spMkLst>
        </pc:spChg>
        <pc:spChg chg="add del mod ord">
          <ac:chgData name="William Liu" userId="533dbcff-4b22-4794-bc5f-de9c23d5e788" providerId="ADAL" clId="{64837D5F-68B9-49A5-B7F1-CDBECED5E3A3}" dt="2023-09-08T11:25:02.830" v="15" actId="700"/>
          <ac:spMkLst>
            <pc:docMk/>
            <pc:sldMk cId="867551067" sldId="267"/>
            <ac:spMk id="15" creationId="{8C1E35C5-1D0F-795B-EAE2-425373E7076F}"/>
          </ac:spMkLst>
        </pc:spChg>
        <pc:spChg chg="add del mod ord">
          <ac:chgData name="William Liu" userId="533dbcff-4b22-4794-bc5f-de9c23d5e788" providerId="ADAL" clId="{64837D5F-68B9-49A5-B7F1-CDBECED5E3A3}" dt="2023-09-08T11:25:02.830" v="15" actId="700"/>
          <ac:spMkLst>
            <pc:docMk/>
            <pc:sldMk cId="867551067" sldId="267"/>
            <ac:spMk id="16" creationId="{4D1976D5-B727-00ED-C4F1-E6D3386F31C3}"/>
          </ac:spMkLst>
        </pc:spChg>
        <pc:spChg chg="add mod ord">
          <ac:chgData name="William Liu" userId="533dbcff-4b22-4794-bc5f-de9c23d5e788" providerId="ADAL" clId="{64837D5F-68B9-49A5-B7F1-CDBECED5E3A3}" dt="2023-09-08T11:30:00.576" v="115" actId="27636"/>
          <ac:spMkLst>
            <pc:docMk/>
            <pc:sldMk cId="867551067" sldId="267"/>
            <ac:spMk id="19" creationId="{B6615063-EA1B-9C1F-7882-F76EFFAEDFAC}"/>
          </ac:spMkLst>
        </pc:spChg>
        <pc:spChg chg="add del mod ord">
          <ac:chgData name="William Liu" userId="533dbcff-4b22-4794-bc5f-de9c23d5e788" providerId="ADAL" clId="{64837D5F-68B9-49A5-B7F1-CDBECED5E3A3}" dt="2023-09-08T11:26:50.908" v="41" actId="478"/>
          <ac:spMkLst>
            <pc:docMk/>
            <pc:sldMk cId="867551067" sldId="267"/>
            <ac:spMk id="20" creationId="{014DAB6E-E3BF-C19D-43F4-85E8BCF3B234}"/>
          </ac:spMkLst>
        </pc:spChg>
        <pc:spChg chg="add mod ord">
          <ac:chgData name="William Liu" userId="533dbcff-4b22-4794-bc5f-de9c23d5e788" providerId="ADAL" clId="{64837D5F-68B9-49A5-B7F1-CDBECED5E3A3}" dt="2023-09-08T11:30:10.243" v="117" actId="14100"/>
          <ac:spMkLst>
            <pc:docMk/>
            <pc:sldMk cId="867551067" sldId="267"/>
            <ac:spMk id="21" creationId="{C034A1A7-2769-DC47-AE6D-A0AA430016BA}"/>
          </ac:spMkLst>
        </pc:spChg>
        <pc:spChg chg="add del mod">
          <ac:chgData name="William Liu" userId="533dbcff-4b22-4794-bc5f-de9c23d5e788" providerId="ADAL" clId="{64837D5F-68B9-49A5-B7F1-CDBECED5E3A3}" dt="2023-09-08T11:26:41.039" v="33" actId="21"/>
          <ac:spMkLst>
            <pc:docMk/>
            <pc:sldMk cId="867551067" sldId="267"/>
            <ac:spMk id="25" creationId="{B7D32D49-0105-C0DE-555E-D10D712A64DD}"/>
          </ac:spMkLst>
        </pc:spChg>
        <pc:spChg chg="add del">
          <ac:chgData name="William Liu" userId="533dbcff-4b22-4794-bc5f-de9c23d5e788" providerId="ADAL" clId="{64837D5F-68B9-49A5-B7F1-CDBECED5E3A3}" dt="2023-09-08T11:25:18.243" v="17" actId="26606"/>
          <ac:spMkLst>
            <pc:docMk/>
            <pc:sldMk cId="867551067" sldId="267"/>
            <ac:spMk id="37" creationId="{59647F54-801D-44AB-8284-EDDFF7763139}"/>
          </ac:spMkLst>
        </pc:spChg>
        <pc:grpChg chg="del">
          <ac:chgData name="William Liu" userId="533dbcff-4b22-4794-bc5f-de9c23d5e788" providerId="ADAL" clId="{64837D5F-68B9-49A5-B7F1-CDBECED5E3A3}" dt="2023-09-08T11:22:15.293" v="2" actId="478"/>
          <ac:grpSpMkLst>
            <pc:docMk/>
            <pc:sldMk cId="867551067" sldId="267"/>
            <ac:grpSpMk id="5" creationId="{8A19F0BC-ECB7-5536-BAE8-440593C63FA7}"/>
          </ac:grpSpMkLst>
        </pc:grpChg>
        <pc:grpChg chg="add del">
          <ac:chgData name="William Liu" userId="533dbcff-4b22-4794-bc5f-de9c23d5e788" providerId="ADAL" clId="{64837D5F-68B9-49A5-B7F1-CDBECED5E3A3}" dt="2023-09-08T11:25:18.243" v="17" actId="26606"/>
          <ac:grpSpMkLst>
            <pc:docMk/>
            <pc:sldMk cId="867551067" sldId="267"/>
            <ac:grpSpMk id="26" creationId="{FAEF28A3-012D-4640-B8B8-1EF6EAF7233B}"/>
          </ac:grpSpMkLst>
        </pc:grpChg>
        <pc:picChg chg="del">
          <ac:chgData name="William Liu" userId="533dbcff-4b22-4794-bc5f-de9c23d5e788" providerId="ADAL" clId="{64837D5F-68B9-49A5-B7F1-CDBECED5E3A3}" dt="2023-09-08T11:22:14.275" v="1" actId="478"/>
          <ac:picMkLst>
            <pc:docMk/>
            <pc:sldMk cId="867551067" sldId="267"/>
            <ac:picMk id="4" creationId="{49491ED6-BDCB-14E8-23A0-11BC0273C6D6}"/>
          </ac:picMkLst>
        </pc:picChg>
        <pc:picChg chg="add del mod modCrop">
          <ac:chgData name="William Liu" userId="533dbcff-4b22-4794-bc5f-de9c23d5e788" providerId="ADAL" clId="{64837D5F-68B9-49A5-B7F1-CDBECED5E3A3}" dt="2023-09-08T11:27:11.612" v="46" actId="1076"/>
          <ac:picMkLst>
            <pc:docMk/>
            <pc:sldMk cId="867551067" sldId="267"/>
            <ac:picMk id="18" creationId="{342342BF-C12E-3C0A-0530-83ED7621C339}"/>
          </ac:picMkLst>
        </pc:picChg>
        <pc:picChg chg="add del mod modCrop">
          <ac:chgData name="William Liu" userId="533dbcff-4b22-4794-bc5f-de9c23d5e788" providerId="ADAL" clId="{64837D5F-68B9-49A5-B7F1-CDBECED5E3A3}" dt="2023-09-08T11:26:45.089" v="39" actId="931"/>
          <ac:picMkLst>
            <pc:docMk/>
            <pc:sldMk cId="867551067" sldId="267"/>
            <ac:picMk id="23" creationId="{2A0CA9A6-AC4F-5623-6B20-680BE92DA915}"/>
          </ac:picMkLst>
        </pc:picChg>
      </pc:sldChg>
      <pc:sldChg chg="addSp delSp modSp new mod modTransition setBg modClrScheme setClrOvrMap chgLayout modNotesTx">
        <pc:chgData name="William Liu" userId="533dbcff-4b22-4794-bc5f-de9c23d5e788" providerId="ADAL" clId="{64837D5F-68B9-49A5-B7F1-CDBECED5E3A3}" dt="2023-09-08T15:13:01.217" v="590"/>
        <pc:sldMkLst>
          <pc:docMk/>
          <pc:sldMk cId="73355838" sldId="268"/>
        </pc:sldMkLst>
        <pc:spChg chg="del mod ord">
          <ac:chgData name="William Liu" userId="533dbcff-4b22-4794-bc5f-de9c23d5e788" providerId="ADAL" clId="{64837D5F-68B9-49A5-B7F1-CDBECED5E3A3}" dt="2023-09-08T14:13:38.237" v="119" actId="700"/>
          <ac:spMkLst>
            <pc:docMk/>
            <pc:sldMk cId="73355838" sldId="268"/>
            <ac:spMk id="2" creationId="{53E3D84F-5C59-826B-E8B1-45BE7F6F4350}"/>
          </ac:spMkLst>
        </pc:spChg>
        <pc:spChg chg="del mod ord">
          <ac:chgData name="William Liu" userId="533dbcff-4b22-4794-bc5f-de9c23d5e788" providerId="ADAL" clId="{64837D5F-68B9-49A5-B7F1-CDBECED5E3A3}" dt="2023-09-08T14:13:38.237" v="119" actId="700"/>
          <ac:spMkLst>
            <pc:docMk/>
            <pc:sldMk cId="73355838" sldId="268"/>
            <ac:spMk id="3" creationId="{B24A3175-1014-E6BF-657E-77768C88A589}"/>
          </ac:spMkLst>
        </pc:spChg>
        <pc:spChg chg="del mod ord">
          <ac:chgData name="William Liu" userId="533dbcff-4b22-4794-bc5f-de9c23d5e788" providerId="ADAL" clId="{64837D5F-68B9-49A5-B7F1-CDBECED5E3A3}" dt="2023-09-08T14:13:38.237" v="119" actId="700"/>
          <ac:spMkLst>
            <pc:docMk/>
            <pc:sldMk cId="73355838" sldId="268"/>
            <ac:spMk id="4" creationId="{AA9D99D0-F60E-1A6E-C665-43C75D4A0BD1}"/>
          </ac:spMkLst>
        </pc:spChg>
        <pc:spChg chg="add mod ord">
          <ac:chgData name="William Liu" userId="533dbcff-4b22-4794-bc5f-de9c23d5e788" providerId="ADAL" clId="{64837D5F-68B9-49A5-B7F1-CDBECED5E3A3}" dt="2023-09-08T14:14:04.006" v="142" actId="20577"/>
          <ac:spMkLst>
            <pc:docMk/>
            <pc:sldMk cId="73355838" sldId="268"/>
            <ac:spMk id="5" creationId="{EE0E22BF-C2A8-3FA9-85D7-EE8D6F5265BE}"/>
          </ac:spMkLst>
        </pc:spChg>
        <pc:spChg chg="add del mod ord">
          <ac:chgData name="William Liu" userId="533dbcff-4b22-4794-bc5f-de9c23d5e788" providerId="ADAL" clId="{64837D5F-68B9-49A5-B7F1-CDBECED5E3A3}" dt="2023-09-08T14:13:56.374" v="130" actId="26606"/>
          <ac:spMkLst>
            <pc:docMk/>
            <pc:sldMk cId="73355838" sldId="268"/>
            <ac:spMk id="6" creationId="{5B02373F-C3B3-76D0-1AFC-D365C040C092}"/>
          </ac:spMkLst>
        </pc:spChg>
        <pc:spChg chg="add mod ord">
          <ac:chgData name="William Liu" userId="533dbcff-4b22-4794-bc5f-de9c23d5e788" providerId="ADAL" clId="{64837D5F-68B9-49A5-B7F1-CDBECED5E3A3}" dt="2023-09-08T14:28:07.075" v="294" actId="27636"/>
          <ac:spMkLst>
            <pc:docMk/>
            <pc:sldMk cId="73355838" sldId="268"/>
            <ac:spMk id="7" creationId="{90F67211-0810-E271-9205-ED98F5BABE41}"/>
          </ac:spMkLst>
        </pc:spChg>
        <pc:spChg chg="add">
          <ac:chgData name="William Liu" userId="533dbcff-4b22-4794-bc5f-de9c23d5e788" providerId="ADAL" clId="{64837D5F-68B9-49A5-B7F1-CDBECED5E3A3}" dt="2023-09-08T14:13:56.374" v="130" actId="26606"/>
          <ac:spMkLst>
            <pc:docMk/>
            <pc:sldMk cId="73355838" sldId="268"/>
            <ac:spMk id="23" creationId="{20E145FF-1D18-4246-A2BA-9F6B4D53364C}"/>
          </ac:spMkLst>
        </pc:spChg>
        <pc:spChg chg="add">
          <ac:chgData name="William Liu" userId="533dbcff-4b22-4794-bc5f-de9c23d5e788" providerId="ADAL" clId="{64837D5F-68B9-49A5-B7F1-CDBECED5E3A3}" dt="2023-09-08T14:13:56.374" v="130" actId="26606"/>
          <ac:spMkLst>
            <pc:docMk/>
            <pc:sldMk cId="73355838" sldId="268"/>
            <ac:spMk id="25" creationId="{C314C310-850D-4491-AA52-C75BEA68B68C}"/>
          </ac:spMkLst>
        </pc:spChg>
        <pc:grpChg chg="add">
          <ac:chgData name="William Liu" userId="533dbcff-4b22-4794-bc5f-de9c23d5e788" providerId="ADAL" clId="{64837D5F-68B9-49A5-B7F1-CDBECED5E3A3}" dt="2023-09-08T14:13:56.374" v="130" actId="26606"/>
          <ac:grpSpMkLst>
            <pc:docMk/>
            <pc:sldMk cId="73355838" sldId="268"/>
            <ac:grpSpMk id="12" creationId="{7084313B-C03D-4981-9786-879159A60395}"/>
          </ac:grpSpMkLst>
        </pc:grpChg>
        <pc:grpChg chg="add">
          <ac:chgData name="William Liu" userId="533dbcff-4b22-4794-bc5f-de9c23d5e788" providerId="ADAL" clId="{64837D5F-68B9-49A5-B7F1-CDBECED5E3A3}" dt="2023-09-08T14:13:56.374" v="130" actId="26606"/>
          <ac:grpSpMkLst>
            <pc:docMk/>
            <pc:sldMk cId="73355838" sldId="268"/>
            <ac:grpSpMk id="27" creationId="{D4EC3799-3F52-48CE-85CC-83AED368EB42}"/>
          </ac:grpSpMkLst>
        </pc:grpChg>
        <pc:cxnChg chg="add">
          <ac:chgData name="William Liu" userId="533dbcff-4b22-4794-bc5f-de9c23d5e788" providerId="ADAL" clId="{64837D5F-68B9-49A5-B7F1-CDBECED5E3A3}" dt="2023-09-08T14:13:56.374" v="130" actId="26606"/>
          <ac:cxnSpMkLst>
            <pc:docMk/>
            <pc:sldMk cId="73355838" sldId="268"/>
            <ac:cxnSpMk id="31" creationId="{789E20C7-BB50-4317-93C7-90C8ED80B275}"/>
          </ac:cxnSpMkLst>
        </pc:cxnChg>
      </pc:sldChg>
      <pc:sldChg chg="del">
        <pc:chgData name="William Liu" userId="533dbcff-4b22-4794-bc5f-de9c23d5e788" providerId="ADAL" clId="{64837D5F-68B9-49A5-B7F1-CDBECED5E3A3}" dt="2023-09-08T11:22:10.715" v="0" actId="47"/>
        <pc:sldMkLst>
          <pc:docMk/>
          <pc:sldMk cId="2870562162" sldId="268"/>
        </pc:sldMkLst>
      </pc:sldChg>
      <pc:sldChg chg="addSp delSp modSp new mod modTransition modClrScheme chgLayout">
        <pc:chgData name="William Liu" userId="533dbcff-4b22-4794-bc5f-de9c23d5e788" providerId="ADAL" clId="{64837D5F-68B9-49A5-B7F1-CDBECED5E3A3}" dt="2023-09-08T15:13:08.617" v="592"/>
        <pc:sldMkLst>
          <pc:docMk/>
          <pc:sldMk cId="1773512575" sldId="269"/>
        </pc:sldMkLst>
        <pc:spChg chg="del mod ord">
          <ac:chgData name="William Liu" userId="533dbcff-4b22-4794-bc5f-de9c23d5e788" providerId="ADAL" clId="{64837D5F-68B9-49A5-B7F1-CDBECED5E3A3}" dt="2023-09-08T14:57:53.754" v="454" actId="700"/>
          <ac:spMkLst>
            <pc:docMk/>
            <pc:sldMk cId="1773512575" sldId="269"/>
            <ac:spMk id="2" creationId="{CC9B4B24-35FA-E3F7-D147-60538A932DE6}"/>
          </ac:spMkLst>
        </pc:spChg>
        <pc:spChg chg="del mod ord">
          <ac:chgData name="William Liu" userId="533dbcff-4b22-4794-bc5f-de9c23d5e788" providerId="ADAL" clId="{64837D5F-68B9-49A5-B7F1-CDBECED5E3A3}" dt="2023-09-08T14:57:53.754" v="454" actId="700"/>
          <ac:spMkLst>
            <pc:docMk/>
            <pc:sldMk cId="1773512575" sldId="269"/>
            <ac:spMk id="3" creationId="{A9ADDABD-D50A-5D08-66D7-B2AD17DB65D3}"/>
          </ac:spMkLst>
        </pc:spChg>
        <pc:spChg chg="del">
          <ac:chgData name="William Liu" userId="533dbcff-4b22-4794-bc5f-de9c23d5e788" providerId="ADAL" clId="{64837D5F-68B9-49A5-B7F1-CDBECED5E3A3}" dt="2023-09-08T14:57:53.754" v="454" actId="700"/>
          <ac:spMkLst>
            <pc:docMk/>
            <pc:sldMk cId="1773512575" sldId="269"/>
            <ac:spMk id="4" creationId="{F3E8671D-B1AB-D77B-2589-FD1C98C96589}"/>
          </ac:spMkLst>
        </pc:spChg>
        <pc:spChg chg="add mod ord">
          <ac:chgData name="William Liu" userId="533dbcff-4b22-4794-bc5f-de9c23d5e788" providerId="ADAL" clId="{64837D5F-68B9-49A5-B7F1-CDBECED5E3A3}" dt="2023-09-08T14:57:58.982" v="467" actId="20577"/>
          <ac:spMkLst>
            <pc:docMk/>
            <pc:sldMk cId="1773512575" sldId="269"/>
            <ac:spMk id="5" creationId="{AEC2CE92-AFFE-7301-065C-B86841D6525B}"/>
          </ac:spMkLst>
        </pc:spChg>
        <pc:spChg chg="add mod ord">
          <ac:chgData name="William Liu" userId="533dbcff-4b22-4794-bc5f-de9c23d5e788" providerId="ADAL" clId="{64837D5F-68B9-49A5-B7F1-CDBECED5E3A3}" dt="2023-09-08T14:58:07.001" v="469" actId="403"/>
          <ac:spMkLst>
            <pc:docMk/>
            <pc:sldMk cId="1773512575" sldId="269"/>
            <ac:spMk id="6" creationId="{CF283BB8-BAEB-C855-424B-AE083D765F2B}"/>
          </ac:spMkLst>
        </pc:spChg>
      </pc:sldChg>
      <pc:sldChg chg="addSp modSp add mod ord modTransition setBg setClrOvrMap">
        <pc:chgData name="William Liu" userId="533dbcff-4b22-4794-bc5f-de9c23d5e788" providerId="ADAL" clId="{64837D5F-68B9-49A5-B7F1-CDBECED5E3A3}" dt="2023-09-16T10:27:07.141" v="748" actId="14826"/>
        <pc:sldMkLst>
          <pc:docMk/>
          <pc:sldMk cId="3206306626" sldId="270"/>
        </pc:sldMkLst>
        <pc:spChg chg="add mod ord">
          <ac:chgData name="William Liu" userId="533dbcff-4b22-4794-bc5f-de9c23d5e788" providerId="ADAL" clId="{64837D5F-68B9-49A5-B7F1-CDBECED5E3A3}" dt="2023-09-08T15:32:55.925" v="705" actId="1076"/>
          <ac:spMkLst>
            <pc:docMk/>
            <pc:sldMk cId="3206306626" sldId="270"/>
            <ac:spMk id="4" creationId="{D6ED94E2-79BE-4C36-CEB0-A9145D003D23}"/>
          </ac:spMkLst>
        </pc:spChg>
        <pc:spChg chg="mod">
          <ac:chgData name="William Liu" userId="533dbcff-4b22-4794-bc5f-de9c23d5e788" providerId="ADAL" clId="{64837D5F-68B9-49A5-B7F1-CDBECED5E3A3}" dt="2023-09-08T15:25:01.249" v="604" actId="26606"/>
          <ac:spMkLst>
            <pc:docMk/>
            <pc:sldMk cId="3206306626" sldId="270"/>
            <ac:spMk id="19" creationId="{B6615063-EA1B-9C1F-7882-F76EFFAEDFAC}"/>
          </ac:spMkLst>
        </pc:spChg>
        <pc:spChg chg="mod">
          <ac:chgData name="William Liu" userId="533dbcff-4b22-4794-bc5f-de9c23d5e788" providerId="ADAL" clId="{64837D5F-68B9-49A5-B7F1-CDBECED5E3A3}" dt="2023-09-08T15:25:17.217" v="616" actId="27636"/>
          <ac:spMkLst>
            <pc:docMk/>
            <pc:sldMk cId="3206306626" sldId="270"/>
            <ac:spMk id="21" creationId="{C034A1A7-2769-DC47-AE6D-A0AA430016BA}"/>
          </ac:spMkLst>
        </pc:spChg>
        <pc:spChg chg="add">
          <ac:chgData name="William Liu" userId="533dbcff-4b22-4794-bc5f-de9c23d5e788" providerId="ADAL" clId="{64837D5F-68B9-49A5-B7F1-CDBECED5E3A3}" dt="2023-09-08T15:25:01.249" v="604" actId="26606"/>
          <ac:spMkLst>
            <pc:docMk/>
            <pc:sldMk cId="3206306626" sldId="270"/>
            <ac:spMk id="37" creationId="{4EB623E5-BC7C-4763-B7CD-C7D5F91F1285}"/>
          </ac:spMkLst>
        </pc:spChg>
        <pc:spChg chg="add">
          <ac:chgData name="William Liu" userId="533dbcff-4b22-4794-bc5f-de9c23d5e788" providerId="ADAL" clId="{64837D5F-68B9-49A5-B7F1-CDBECED5E3A3}" dt="2023-09-08T15:25:01.249" v="604" actId="26606"/>
          <ac:spMkLst>
            <pc:docMk/>
            <pc:sldMk cId="3206306626" sldId="270"/>
            <ac:spMk id="39" creationId="{72C6E0B7-C37D-4D54-8F3E-8D9F9097F676}"/>
          </ac:spMkLst>
        </pc:spChg>
        <pc:spChg chg="add">
          <ac:chgData name="William Liu" userId="533dbcff-4b22-4794-bc5f-de9c23d5e788" providerId="ADAL" clId="{64837D5F-68B9-49A5-B7F1-CDBECED5E3A3}" dt="2023-09-08T15:25:01.249" v="604" actId="26606"/>
          <ac:spMkLst>
            <pc:docMk/>
            <pc:sldMk cId="3206306626" sldId="270"/>
            <ac:spMk id="41" creationId="{B7B653ED-BC47-4D34-B612-473D6AFAD041}"/>
          </ac:spMkLst>
        </pc:spChg>
        <pc:spChg chg="add">
          <ac:chgData name="William Liu" userId="533dbcff-4b22-4794-bc5f-de9c23d5e788" providerId="ADAL" clId="{64837D5F-68B9-49A5-B7F1-CDBECED5E3A3}" dt="2023-09-08T15:25:01.249" v="604" actId="26606"/>
          <ac:spMkLst>
            <pc:docMk/>
            <pc:sldMk cId="3206306626" sldId="270"/>
            <ac:spMk id="43" creationId="{B93D812D-BB26-4FDD-A218-F6F71E737600}"/>
          </ac:spMkLst>
        </pc:spChg>
        <pc:spChg chg="add">
          <ac:chgData name="William Liu" userId="533dbcff-4b22-4794-bc5f-de9c23d5e788" providerId="ADAL" clId="{64837D5F-68B9-49A5-B7F1-CDBECED5E3A3}" dt="2023-09-08T15:25:01.249" v="604" actId="26606"/>
          <ac:spMkLst>
            <pc:docMk/>
            <pc:sldMk cId="3206306626" sldId="270"/>
            <ac:spMk id="45" creationId="{EEA99C6C-BC37-4408-9F74-3DDB1060B733}"/>
          </ac:spMkLst>
        </pc:spChg>
        <pc:spChg chg="add">
          <ac:chgData name="William Liu" userId="533dbcff-4b22-4794-bc5f-de9c23d5e788" providerId="ADAL" clId="{64837D5F-68B9-49A5-B7F1-CDBECED5E3A3}" dt="2023-09-08T15:25:01.249" v="604" actId="26606"/>
          <ac:spMkLst>
            <pc:docMk/>
            <pc:sldMk cId="3206306626" sldId="270"/>
            <ac:spMk id="47" creationId="{924C0032-B592-45AB-AD23-5A4BD369B60B}"/>
          </ac:spMkLst>
        </pc:spChg>
        <pc:spChg chg="add">
          <ac:chgData name="William Liu" userId="533dbcff-4b22-4794-bc5f-de9c23d5e788" providerId="ADAL" clId="{64837D5F-68B9-49A5-B7F1-CDBECED5E3A3}" dt="2023-09-08T15:25:01.249" v="604" actId="26606"/>
          <ac:spMkLst>
            <pc:docMk/>
            <pc:sldMk cId="3206306626" sldId="270"/>
            <ac:spMk id="49" creationId="{89BF1F84-E7C7-42A7-911D-8E48AF67110E}"/>
          </ac:spMkLst>
        </pc:spChg>
        <pc:spChg chg="add">
          <ac:chgData name="William Liu" userId="533dbcff-4b22-4794-bc5f-de9c23d5e788" providerId="ADAL" clId="{64837D5F-68B9-49A5-B7F1-CDBECED5E3A3}" dt="2023-09-08T15:25:01.249" v="604" actId="26606"/>
          <ac:spMkLst>
            <pc:docMk/>
            <pc:sldMk cId="3206306626" sldId="270"/>
            <ac:spMk id="51" creationId="{0C3CFCFE-6522-4333-8CB1-16DB80E7E9C2}"/>
          </ac:spMkLst>
        </pc:spChg>
        <pc:grpChg chg="add">
          <ac:chgData name="William Liu" userId="533dbcff-4b22-4794-bc5f-de9c23d5e788" providerId="ADAL" clId="{64837D5F-68B9-49A5-B7F1-CDBECED5E3A3}" dt="2023-09-08T15:25:01.249" v="604" actId="26606"/>
          <ac:grpSpMkLst>
            <pc:docMk/>
            <pc:sldMk cId="3206306626" sldId="270"/>
            <ac:grpSpMk id="26" creationId="{ADF228AF-822F-4819-9EB8-406258D6BB0E}"/>
          </ac:grpSpMkLst>
        </pc:grpChg>
        <pc:picChg chg="add mod ord">
          <ac:chgData name="William Liu" userId="533dbcff-4b22-4794-bc5f-de9c23d5e788" providerId="ADAL" clId="{64837D5F-68B9-49A5-B7F1-CDBECED5E3A3}" dt="2023-09-16T10:27:07.141" v="748" actId="14826"/>
          <ac:picMkLst>
            <pc:docMk/>
            <pc:sldMk cId="3206306626" sldId="270"/>
            <ac:picMk id="3" creationId="{6E936E1E-87C3-07DB-60E1-8B8DE195F07F}"/>
          </ac:picMkLst>
        </pc:picChg>
        <pc:picChg chg="mod ord">
          <ac:chgData name="William Liu" userId="533dbcff-4b22-4794-bc5f-de9c23d5e788" providerId="ADAL" clId="{64837D5F-68B9-49A5-B7F1-CDBECED5E3A3}" dt="2023-09-08T15:32:09.704" v="698" actId="1076"/>
          <ac:picMkLst>
            <pc:docMk/>
            <pc:sldMk cId="3206306626" sldId="270"/>
            <ac:picMk id="18" creationId="{342342BF-C12E-3C0A-0530-83ED7621C339}"/>
          </ac:picMkLst>
        </pc:picChg>
      </pc:sldChg>
      <pc:sldChg chg="addSp delSp modSp add mod ord modTransition setBg">
        <pc:chgData name="William Liu" userId="533dbcff-4b22-4794-bc5f-de9c23d5e788" providerId="ADAL" clId="{64837D5F-68B9-49A5-B7F1-CDBECED5E3A3}" dt="2023-09-16T10:27:20.059" v="749" actId="14826"/>
        <pc:sldMkLst>
          <pc:docMk/>
          <pc:sldMk cId="3145016595" sldId="271"/>
        </pc:sldMkLst>
        <pc:spChg chg="add del mod">
          <ac:chgData name="William Liu" userId="533dbcff-4b22-4794-bc5f-de9c23d5e788" providerId="ADAL" clId="{64837D5F-68B9-49A5-B7F1-CDBECED5E3A3}" dt="2023-09-08T15:27:07.465" v="633" actId="21"/>
          <ac:spMkLst>
            <pc:docMk/>
            <pc:sldMk cId="3145016595" sldId="271"/>
            <ac:spMk id="13" creationId="{675674DB-B1E3-09F1-8443-4AFE975D3C81}"/>
          </ac:spMkLst>
        </pc:spChg>
        <pc:spChg chg="add del mod">
          <ac:chgData name="William Liu" userId="533dbcff-4b22-4794-bc5f-de9c23d5e788" providerId="ADAL" clId="{64837D5F-68B9-49A5-B7F1-CDBECED5E3A3}" dt="2023-09-08T15:27:07.465" v="633" actId="21"/>
          <ac:spMkLst>
            <pc:docMk/>
            <pc:sldMk cId="3145016595" sldId="271"/>
            <ac:spMk id="14" creationId="{44D7742B-45E1-A6D8-0E37-BD4A0B750312}"/>
          </ac:spMkLst>
        </pc:spChg>
        <pc:spChg chg="add del mod">
          <ac:chgData name="William Liu" userId="533dbcff-4b22-4794-bc5f-de9c23d5e788" providerId="ADAL" clId="{64837D5F-68B9-49A5-B7F1-CDBECED5E3A3}" dt="2023-09-08T15:27:07.465" v="633" actId="21"/>
          <ac:spMkLst>
            <pc:docMk/>
            <pc:sldMk cId="3145016595" sldId="271"/>
            <ac:spMk id="15" creationId="{40166A60-552B-D46F-ECBF-696EDF74CEAD}"/>
          </ac:spMkLst>
        </pc:spChg>
        <pc:spChg chg="add del mod">
          <ac:chgData name="William Liu" userId="533dbcff-4b22-4794-bc5f-de9c23d5e788" providerId="ADAL" clId="{64837D5F-68B9-49A5-B7F1-CDBECED5E3A3}" dt="2023-09-08T15:27:07.465" v="633" actId="21"/>
          <ac:spMkLst>
            <pc:docMk/>
            <pc:sldMk cId="3145016595" sldId="271"/>
            <ac:spMk id="16" creationId="{8437E658-C343-19AA-2FD7-16E4C1C83477}"/>
          </ac:spMkLst>
        </pc:spChg>
        <pc:spChg chg="add del mod">
          <ac:chgData name="William Liu" userId="533dbcff-4b22-4794-bc5f-de9c23d5e788" providerId="ADAL" clId="{64837D5F-68B9-49A5-B7F1-CDBECED5E3A3}" dt="2023-09-08T15:27:07.465" v="633" actId="21"/>
          <ac:spMkLst>
            <pc:docMk/>
            <pc:sldMk cId="3145016595" sldId="271"/>
            <ac:spMk id="17" creationId="{53FB07E7-3075-58D4-6AD5-8B0CA39E6531}"/>
          </ac:spMkLst>
        </pc:spChg>
        <pc:spChg chg="mod">
          <ac:chgData name="William Liu" userId="533dbcff-4b22-4794-bc5f-de9c23d5e788" providerId="ADAL" clId="{64837D5F-68B9-49A5-B7F1-CDBECED5E3A3}" dt="2023-09-08T15:28:18.331" v="642" actId="14100"/>
          <ac:spMkLst>
            <pc:docMk/>
            <pc:sldMk cId="3145016595" sldId="271"/>
            <ac:spMk id="19" creationId="{B6615063-EA1B-9C1F-7882-F76EFFAEDFAC}"/>
          </ac:spMkLst>
        </pc:spChg>
        <pc:spChg chg="add del mod">
          <ac:chgData name="William Liu" userId="533dbcff-4b22-4794-bc5f-de9c23d5e788" providerId="ADAL" clId="{64837D5F-68B9-49A5-B7F1-CDBECED5E3A3}" dt="2023-09-08T15:27:07.465" v="633" actId="21"/>
          <ac:spMkLst>
            <pc:docMk/>
            <pc:sldMk cId="3145016595" sldId="271"/>
            <ac:spMk id="20" creationId="{1D59E8EA-FD18-3FBB-0A6A-D57F413B4E30}"/>
          </ac:spMkLst>
        </pc:spChg>
        <pc:spChg chg="mod">
          <ac:chgData name="William Liu" userId="533dbcff-4b22-4794-bc5f-de9c23d5e788" providerId="ADAL" clId="{64837D5F-68B9-49A5-B7F1-CDBECED5E3A3}" dt="2023-09-08T15:29:32.934" v="665" actId="20577"/>
          <ac:spMkLst>
            <pc:docMk/>
            <pc:sldMk cId="3145016595" sldId="271"/>
            <ac:spMk id="21" creationId="{C034A1A7-2769-DC47-AE6D-A0AA430016BA}"/>
          </ac:spMkLst>
        </pc:spChg>
        <pc:spChg chg="add del mod">
          <ac:chgData name="William Liu" userId="533dbcff-4b22-4794-bc5f-de9c23d5e788" providerId="ADAL" clId="{64837D5F-68B9-49A5-B7F1-CDBECED5E3A3}" dt="2023-09-08T15:27:07.465" v="633" actId="21"/>
          <ac:spMkLst>
            <pc:docMk/>
            <pc:sldMk cId="3145016595" sldId="271"/>
            <ac:spMk id="22" creationId="{4CA71EE0-A18F-74B3-0025-83CDC1784B4D}"/>
          </ac:spMkLst>
        </pc:spChg>
        <pc:spChg chg="add del mod">
          <ac:chgData name="William Liu" userId="533dbcff-4b22-4794-bc5f-de9c23d5e788" providerId="ADAL" clId="{64837D5F-68B9-49A5-B7F1-CDBECED5E3A3}" dt="2023-09-08T15:27:07.465" v="633" actId="21"/>
          <ac:spMkLst>
            <pc:docMk/>
            <pc:sldMk cId="3145016595" sldId="271"/>
            <ac:spMk id="23" creationId="{349CDA45-EDFC-E1D8-EDBD-D6B362C62A74}"/>
          </ac:spMkLst>
        </pc:spChg>
        <pc:spChg chg="add mod">
          <ac:chgData name="William Liu" userId="533dbcff-4b22-4794-bc5f-de9c23d5e788" providerId="ADAL" clId="{64837D5F-68B9-49A5-B7F1-CDBECED5E3A3}" dt="2023-09-08T15:28:34.813" v="646" actId="1076"/>
          <ac:spMkLst>
            <pc:docMk/>
            <pc:sldMk cId="3145016595" sldId="271"/>
            <ac:spMk id="34" creationId="{3D849940-B585-2B3F-49BF-4D3514C9856E}"/>
          </ac:spMkLst>
        </pc:spChg>
        <pc:spChg chg="add">
          <ac:chgData name="William Liu" userId="533dbcff-4b22-4794-bc5f-de9c23d5e788" providerId="ADAL" clId="{64837D5F-68B9-49A5-B7F1-CDBECED5E3A3}" dt="2023-09-08T15:27:32.595" v="635" actId="26606"/>
          <ac:spMkLst>
            <pc:docMk/>
            <pc:sldMk cId="3145016595" sldId="271"/>
            <ac:spMk id="35" creationId="{F7689D68-C339-4D5B-9DAA-E13F6BD4D575}"/>
          </ac:spMkLst>
        </pc:spChg>
        <pc:spChg chg="add mod">
          <ac:chgData name="William Liu" userId="533dbcff-4b22-4794-bc5f-de9c23d5e788" providerId="ADAL" clId="{64837D5F-68B9-49A5-B7F1-CDBECED5E3A3}" dt="2023-09-08T15:28:34.813" v="646" actId="1076"/>
          <ac:spMkLst>
            <pc:docMk/>
            <pc:sldMk cId="3145016595" sldId="271"/>
            <ac:spMk id="36" creationId="{0C09BF2D-9A8E-DB30-EA5A-C30ADDCE8D66}"/>
          </ac:spMkLst>
        </pc:spChg>
        <pc:spChg chg="add mod">
          <ac:chgData name="William Liu" userId="533dbcff-4b22-4794-bc5f-de9c23d5e788" providerId="ADAL" clId="{64837D5F-68B9-49A5-B7F1-CDBECED5E3A3}" dt="2023-09-08T15:28:34.813" v="646" actId="1076"/>
          <ac:spMkLst>
            <pc:docMk/>
            <pc:sldMk cId="3145016595" sldId="271"/>
            <ac:spMk id="41" creationId="{2AB1AD9D-E4B6-11C6-EB5B-13817B78AC7C}"/>
          </ac:spMkLst>
        </pc:spChg>
        <pc:spChg chg="add mod">
          <ac:chgData name="William Liu" userId="533dbcff-4b22-4794-bc5f-de9c23d5e788" providerId="ADAL" clId="{64837D5F-68B9-49A5-B7F1-CDBECED5E3A3}" dt="2023-09-08T15:28:34.813" v="646" actId="1076"/>
          <ac:spMkLst>
            <pc:docMk/>
            <pc:sldMk cId="3145016595" sldId="271"/>
            <ac:spMk id="42" creationId="{80E423AF-3FEA-293E-9A4F-1BC54A8BFD2F}"/>
          </ac:spMkLst>
        </pc:spChg>
        <pc:spChg chg="add mod">
          <ac:chgData name="William Liu" userId="533dbcff-4b22-4794-bc5f-de9c23d5e788" providerId="ADAL" clId="{64837D5F-68B9-49A5-B7F1-CDBECED5E3A3}" dt="2023-09-08T15:28:34.813" v="646" actId="1076"/>
          <ac:spMkLst>
            <pc:docMk/>
            <pc:sldMk cId="3145016595" sldId="271"/>
            <ac:spMk id="43" creationId="{FE8EB02A-C308-A07D-662D-9A395AEE95FF}"/>
          </ac:spMkLst>
        </pc:spChg>
        <pc:spChg chg="add mod">
          <ac:chgData name="William Liu" userId="533dbcff-4b22-4794-bc5f-de9c23d5e788" providerId="ADAL" clId="{64837D5F-68B9-49A5-B7F1-CDBECED5E3A3}" dt="2023-09-08T15:28:34.813" v="646" actId="1076"/>
          <ac:spMkLst>
            <pc:docMk/>
            <pc:sldMk cId="3145016595" sldId="271"/>
            <ac:spMk id="44" creationId="{77A62E73-5B93-66D9-0AE1-2F8398F00028}"/>
          </ac:spMkLst>
        </pc:spChg>
        <pc:spChg chg="add mod">
          <ac:chgData name="William Liu" userId="533dbcff-4b22-4794-bc5f-de9c23d5e788" providerId="ADAL" clId="{64837D5F-68B9-49A5-B7F1-CDBECED5E3A3}" dt="2023-09-08T15:28:34.813" v="646" actId="1076"/>
          <ac:spMkLst>
            <pc:docMk/>
            <pc:sldMk cId="3145016595" sldId="271"/>
            <ac:spMk id="45" creationId="{47202C9E-F9C6-B1C8-8885-4C42AFC44B7B}"/>
          </ac:spMkLst>
        </pc:spChg>
        <pc:spChg chg="add mod">
          <ac:chgData name="William Liu" userId="533dbcff-4b22-4794-bc5f-de9c23d5e788" providerId="ADAL" clId="{64837D5F-68B9-49A5-B7F1-CDBECED5E3A3}" dt="2023-09-08T15:28:34.813" v="646" actId="1076"/>
          <ac:spMkLst>
            <pc:docMk/>
            <pc:sldMk cId="3145016595" sldId="271"/>
            <ac:spMk id="46" creationId="{46546A04-A27B-C97C-3198-7BA1C1AB41A0}"/>
          </ac:spMkLst>
        </pc:spChg>
        <pc:grpChg chg="add">
          <ac:chgData name="William Liu" userId="533dbcff-4b22-4794-bc5f-de9c23d5e788" providerId="ADAL" clId="{64837D5F-68B9-49A5-B7F1-CDBECED5E3A3}" dt="2023-09-08T15:27:32.595" v="635" actId="26606"/>
          <ac:grpSpMkLst>
            <pc:docMk/>
            <pc:sldMk cId="3145016595" sldId="271"/>
            <ac:grpSpMk id="31" creationId="{EED2E2BB-3846-41EB-9F1E-92C33C4A8F46}"/>
          </ac:grpSpMkLst>
        </pc:grpChg>
        <pc:grpChg chg="add">
          <ac:chgData name="William Liu" userId="533dbcff-4b22-4794-bc5f-de9c23d5e788" providerId="ADAL" clId="{64837D5F-68B9-49A5-B7F1-CDBECED5E3A3}" dt="2023-09-08T15:27:32.595" v="635" actId="26606"/>
          <ac:grpSpMkLst>
            <pc:docMk/>
            <pc:sldMk cId="3145016595" sldId="271"/>
            <ac:grpSpMk id="37" creationId="{7D71E4A8-9F60-4021-8338-7F6E0D0CE424}"/>
          </ac:grpSpMkLst>
        </pc:grpChg>
        <pc:picChg chg="add del mod">
          <ac:chgData name="William Liu" userId="533dbcff-4b22-4794-bc5f-de9c23d5e788" providerId="ADAL" clId="{64837D5F-68B9-49A5-B7F1-CDBECED5E3A3}" dt="2023-09-08T14:39:59.591" v="332" actId="478"/>
          <ac:picMkLst>
            <pc:docMk/>
            <pc:sldMk cId="3145016595" sldId="271"/>
            <ac:picMk id="3" creationId="{78BF6CEA-9D55-5AE2-6185-83FF790501E2}"/>
          </ac:picMkLst>
        </pc:picChg>
        <pc:picChg chg="add del mod">
          <ac:chgData name="William Liu" userId="533dbcff-4b22-4794-bc5f-de9c23d5e788" providerId="ADAL" clId="{64837D5F-68B9-49A5-B7F1-CDBECED5E3A3}" dt="2023-09-08T14:39:52.384" v="331" actId="478"/>
          <ac:picMkLst>
            <pc:docMk/>
            <pc:sldMk cId="3145016595" sldId="271"/>
            <ac:picMk id="5" creationId="{F3A684AC-F482-B047-E428-1FA30A23CD3F}"/>
          </ac:picMkLst>
        </pc:picChg>
        <pc:picChg chg="add del mod">
          <ac:chgData name="William Liu" userId="533dbcff-4b22-4794-bc5f-de9c23d5e788" providerId="ADAL" clId="{64837D5F-68B9-49A5-B7F1-CDBECED5E3A3}" dt="2023-09-08T14:41:21.184" v="342" actId="478"/>
          <ac:picMkLst>
            <pc:docMk/>
            <pc:sldMk cId="3145016595" sldId="271"/>
            <ac:picMk id="7" creationId="{BBCA8AA5-9390-E544-5E33-F307DC3C1BF9}"/>
          </ac:picMkLst>
        </pc:picChg>
        <pc:picChg chg="add del mod">
          <ac:chgData name="William Liu" userId="533dbcff-4b22-4794-bc5f-de9c23d5e788" providerId="ADAL" clId="{64837D5F-68B9-49A5-B7F1-CDBECED5E3A3}" dt="2023-09-08T15:27:07.465" v="633" actId="21"/>
          <ac:picMkLst>
            <pc:docMk/>
            <pc:sldMk cId="3145016595" sldId="271"/>
            <ac:picMk id="9" creationId="{B5DBA554-B77F-85D2-1453-C782A081E978}"/>
          </ac:picMkLst>
        </pc:picChg>
        <pc:picChg chg="add del mod">
          <ac:chgData name="William Liu" userId="533dbcff-4b22-4794-bc5f-de9c23d5e788" providerId="ADAL" clId="{64837D5F-68B9-49A5-B7F1-CDBECED5E3A3}" dt="2023-09-08T15:27:07.465" v="633" actId="21"/>
          <ac:picMkLst>
            <pc:docMk/>
            <pc:sldMk cId="3145016595" sldId="271"/>
            <ac:picMk id="10" creationId="{BF21CF89-3A31-6661-AA88-29E2A69DF50F}"/>
          </ac:picMkLst>
        </pc:picChg>
        <pc:picChg chg="add del mod">
          <ac:chgData name="William Liu" userId="533dbcff-4b22-4794-bc5f-de9c23d5e788" providerId="ADAL" clId="{64837D5F-68B9-49A5-B7F1-CDBECED5E3A3}" dt="2023-09-08T15:27:07.465" v="633" actId="21"/>
          <ac:picMkLst>
            <pc:docMk/>
            <pc:sldMk cId="3145016595" sldId="271"/>
            <ac:picMk id="11" creationId="{2090BC18-0AEE-D8B3-CCB9-83037C6A1851}"/>
          </ac:picMkLst>
        </pc:picChg>
        <pc:picChg chg="add del mod">
          <ac:chgData name="William Liu" userId="533dbcff-4b22-4794-bc5f-de9c23d5e788" providerId="ADAL" clId="{64837D5F-68B9-49A5-B7F1-CDBECED5E3A3}" dt="2023-09-08T15:27:07.465" v="633" actId="21"/>
          <ac:picMkLst>
            <pc:docMk/>
            <pc:sldMk cId="3145016595" sldId="271"/>
            <ac:picMk id="12" creationId="{45D24628-88C8-AD67-5D28-3991F422CD38}"/>
          </ac:picMkLst>
        </pc:picChg>
        <pc:picChg chg="add del mod ord">
          <ac:chgData name="William Liu" userId="533dbcff-4b22-4794-bc5f-de9c23d5e788" providerId="ADAL" clId="{64837D5F-68B9-49A5-B7F1-CDBECED5E3A3}" dt="2023-09-08T15:32:00.513" v="697" actId="1076"/>
          <ac:picMkLst>
            <pc:docMk/>
            <pc:sldMk cId="3145016595" sldId="271"/>
            <ac:picMk id="18" creationId="{342342BF-C12E-3C0A-0530-83ED7621C339}"/>
          </ac:picMkLst>
        </pc:picChg>
        <pc:picChg chg="add del mod">
          <ac:chgData name="William Liu" userId="533dbcff-4b22-4794-bc5f-de9c23d5e788" providerId="ADAL" clId="{64837D5F-68B9-49A5-B7F1-CDBECED5E3A3}" dt="2023-09-08T15:26:04.373" v="622"/>
          <ac:picMkLst>
            <pc:docMk/>
            <pc:sldMk cId="3145016595" sldId="271"/>
            <ac:picMk id="24" creationId="{C68C9337-4909-76E8-43F7-8F8994EF9FEA}"/>
          </ac:picMkLst>
        </pc:picChg>
        <pc:picChg chg="add del mod">
          <ac:chgData name="William Liu" userId="533dbcff-4b22-4794-bc5f-de9c23d5e788" providerId="ADAL" clId="{64837D5F-68B9-49A5-B7F1-CDBECED5E3A3}" dt="2023-09-08T15:26:04.373" v="622"/>
          <ac:picMkLst>
            <pc:docMk/>
            <pc:sldMk cId="3145016595" sldId="271"/>
            <ac:picMk id="25" creationId="{2EB2E739-A08D-7A53-40D3-072BF4080960}"/>
          </ac:picMkLst>
        </pc:picChg>
        <pc:picChg chg="add mod">
          <ac:chgData name="William Liu" userId="533dbcff-4b22-4794-bc5f-de9c23d5e788" providerId="ADAL" clId="{64837D5F-68B9-49A5-B7F1-CDBECED5E3A3}" dt="2023-09-16T10:27:20.059" v="749" actId="14826"/>
          <ac:picMkLst>
            <pc:docMk/>
            <pc:sldMk cId="3145016595" sldId="271"/>
            <ac:picMk id="26" creationId="{BAF47F72-BB62-32F1-E5AD-ED659B9868AD}"/>
          </ac:picMkLst>
        </pc:picChg>
        <pc:picChg chg="add mod">
          <ac:chgData name="William Liu" userId="533dbcff-4b22-4794-bc5f-de9c23d5e788" providerId="ADAL" clId="{64837D5F-68B9-49A5-B7F1-CDBECED5E3A3}" dt="2023-09-08T15:28:34.813" v="646" actId="1076"/>
          <ac:picMkLst>
            <pc:docMk/>
            <pc:sldMk cId="3145016595" sldId="271"/>
            <ac:picMk id="27" creationId="{CAE1F59E-2FE9-B352-A1D8-62740D56EB3B}"/>
          </ac:picMkLst>
        </pc:picChg>
        <pc:picChg chg="add mod">
          <ac:chgData name="William Liu" userId="533dbcff-4b22-4794-bc5f-de9c23d5e788" providerId="ADAL" clId="{64837D5F-68B9-49A5-B7F1-CDBECED5E3A3}" dt="2023-09-08T15:28:34.813" v="646" actId="1076"/>
          <ac:picMkLst>
            <pc:docMk/>
            <pc:sldMk cId="3145016595" sldId="271"/>
            <ac:picMk id="28" creationId="{D5504C77-BBEF-0A18-49F6-D69D6235EBA8}"/>
          </ac:picMkLst>
        </pc:picChg>
        <pc:picChg chg="add mod">
          <ac:chgData name="William Liu" userId="533dbcff-4b22-4794-bc5f-de9c23d5e788" providerId="ADAL" clId="{64837D5F-68B9-49A5-B7F1-CDBECED5E3A3}" dt="2023-09-08T15:28:34.813" v="646" actId="1076"/>
          <ac:picMkLst>
            <pc:docMk/>
            <pc:sldMk cId="3145016595" sldId="271"/>
            <ac:picMk id="29" creationId="{53B93BE5-D269-0247-1B8F-713DDB31DC6A}"/>
          </ac:picMkLst>
        </pc:picChg>
        <pc:picChg chg="add mod">
          <ac:chgData name="William Liu" userId="533dbcff-4b22-4794-bc5f-de9c23d5e788" providerId="ADAL" clId="{64837D5F-68B9-49A5-B7F1-CDBECED5E3A3}" dt="2023-09-08T15:28:34.813" v="646" actId="1076"/>
          <ac:picMkLst>
            <pc:docMk/>
            <pc:sldMk cId="3145016595" sldId="271"/>
            <ac:picMk id="30" creationId="{E8A24F14-0D2F-F0C3-279E-B5D1DD15C893}"/>
          </ac:picMkLst>
        </pc:picChg>
      </pc:sldChg>
      <pc:sldChg chg="modSp add mod modTransition">
        <pc:chgData name="William Liu" userId="533dbcff-4b22-4794-bc5f-de9c23d5e788" providerId="ADAL" clId="{64837D5F-68B9-49A5-B7F1-CDBECED5E3A3}" dt="2023-09-08T15:13:08.617" v="592"/>
        <pc:sldMkLst>
          <pc:docMk/>
          <pc:sldMk cId="3601319191" sldId="272"/>
        </pc:sldMkLst>
        <pc:spChg chg="mod">
          <ac:chgData name="William Liu" userId="533dbcff-4b22-4794-bc5f-de9c23d5e788" providerId="ADAL" clId="{64837D5F-68B9-49A5-B7F1-CDBECED5E3A3}" dt="2023-09-08T14:58:19.437" v="478" actId="20577"/>
          <ac:spMkLst>
            <pc:docMk/>
            <pc:sldMk cId="3601319191" sldId="272"/>
            <ac:spMk id="5" creationId="{AEC2CE92-AFFE-7301-065C-B86841D6525B}"/>
          </ac:spMkLst>
        </pc:spChg>
      </pc:sldChg>
      <pc:sldChg chg="addSp delSp modSp new mod modTransition setBg setClrOvrMap">
        <pc:chgData name="William Liu" userId="533dbcff-4b22-4794-bc5f-de9c23d5e788" providerId="ADAL" clId="{64837D5F-68B9-49A5-B7F1-CDBECED5E3A3}" dt="2023-09-08T15:13:08.617" v="592"/>
        <pc:sldMkLst>
          <pc:docMk/>
          <pc:sldMk cId="2160650083" sldId="273"/>
        </pc:sldMkLst>
        <pc:spChg chg="mod">
          <ac:chgData name="William Liu" userId="533dbcff-4b22-4794-bc5f-de9c23d5e788" providerId="ADAL" clId="{64837D5F-68B9-49A5-B7F1-CDBECED5E3A3}" dt="2023-09-08T15:01:42.664" v="504" actId="14100"/>
          <ac:spMkLst>
            <pc:docMk/>
            <pc:sldMk cId="2160650083" sldId="273"/>
            <ac:spMk id="2" creationId="{41A475D2-D9B0-E8F1-48FD-C2054B54C03D}"/>
          </ac:spMkLst>
        </pc:spChg>
        <pc:spChg chg="del">
          <ac:chgData name="William Liu" userId="533dbcff-4b22-4794-bc5f-de9c23d5e788" providerId="ADAL" clId="{64837D5F-68B9-49A5-B7F1-CDBECED5E3A3}" dt="2023-09-08T15:00:05.503" v="490" actId="931"/>
          <ac:spMkLst>
            <pc:docMk/>
            <pc:sldMk cId="2160650083" sldId="273"/>
            <ac:spMk id="3" creationId="{45F08BF5-BE63-E4B9-C1FC-567FA6E00723}"/>
          </ac:spMkLst>
        </pc:spChg>
        <pc:spChg chg="add mod">
          <ac:chgData name="William Liu" userId="533dbcff-4b22-4794-bc5f-de9c23d5e788" providerId="ADAL" clId="{64837D5F-68B9-49A5-B7F1-CDBECED5E3A3}" dt="2023-09-08T15:05:02.958" v="523" actId="1076"/>
          <ac:spMkLst>
            <pc:docMk/>
            <pc:sldMk cId="2160650083" sldId="273"/>
            <ac:spMk id="6" creationId="{4B815D9F-B834-835B-52D7-AAE3D81079C7}"/>
          </ac:spMkLst>
        </pc:spChg>
        <pc:spChg chg="add">
          <ac:chgData name="William Liu" userId="533dbcff-4b22-4794-bc5f-de9c23d5e788" providerId="ADAL" clId="{64837D5F-68B9-49A5-B7F1-CDBECED5E3A3}" dt="2023-09-08T15:00:11.318" v="493" actId="26606"/>
          <ac:spMkLst>
            <pc:docMk/>
            <pc:sldMk cId="2160650083" sldId="273"/>
            <ac:spMk id="15" creationId="{B8144315-1C5A-4185-A952-25D98D303D46}"/>
          </ac:spMkLst>
        </pc:spChg>
        <pc:spChg chg="add">
          <ac:chgData name="William Liu" userId="533dbcff-4b22-4794-bc5f-de9c23d5e788" providerId="ADAL" clId="{64837D5F-68B9-49A5-B7F1-CDBECED5E3A3}" dt="2023-09-08T15:00:11.318" v="493" actId="26606"/>
          <ac:spMkLst>
            <pc:docMk/>
            <pc:sldMk cId="2160650083" sldId="273"/>
            <ac:spMk id="17" creationId="{11CAC6F2-0806-417B-BF5D-5AEF6195FA49}"/>
          </ac:spMkLst>
        </pc:spChg>
        <pc:spChg chg="add">
          <ac:chgData name="William Liu" userId="533dbcff-4b22-4794-bc5f-de9c23d5e788" providerId="ADAL" clId="{64837D5F-68B9-49A5-B7F1-CDBECED5E3A3}" dt="2023-09-08T15:00:11.318" v="493" actId="26606"/>
          <ac:spMkLst>
            <pc:docMk/>
            <pc:sldMk cId="2160650083" sldId="273"/>
            <ac:spMk id="19" creationId="{D4723B02-0AAB-4F6E-BA41-8ED99D559D93}"/>
          </ac:spMkLst>
        </pc:spChg>
        <pc:grpChg chg="add">
          <ac:chgData name="William Liu" userId="533dbcff-4b22-4794-bc5f-de9c23d5e788" providerId="ADAL" clId="{64837D5F-68B9-49A5-B7F1-CDBECED5E3A3}" dt="2023-09-08T15:00:11.318" v="493" actId="26606"/>
          <ac:grpSpMkLst>
            <pc:docMk/>
            <pc:sldMk cId="2160650083" sldId="273"/>
            <ac:grpSpMk id="11" creationId="{4091D54B-59AB-4A5E-8E9E-0421BD66D4FB}"/>
          </ac:grpSpMkLst>
        </pc:grpChg>
        <pc:picChg chg="add mod ord modCrop">
          <ac:chgData name="William Liu" userId="533dbcff-4b22-4794-bc5f-de9c23d5e788" providerId="ADAL" clId="{64837D5F-68B9-49A5-B7F1-CDBECED5E3A3}" dt="2023-09-08T15:05:15.017" v="524" actId="14100"/>
          <ac:picMkLst>
            <pc:docMk/>
            <pc:sldMk cId="2160650083" sldId="273"/>
            <ac:picMk id="5" creationId="{938843A1-2690-C8EE-3436-C10CDCFD70A9}"/>
          </ac:picMkLst>
        </pc:picChg>
      </pc:sldChg>
      <pc:sldChg chg="delSp add del ord setBg delDesignElem">
        <pc:chgData name="William Liu" userId="533dbcff-4b22-4794-bc5f-de9c23d5e788" providerId="ADAL" clId="{64837D5F-68B9-49A5-B7F1-CDBECED5E3A3}" dt="2023-09-08T15:26:47.028" v="629" actId="47"/>
        <pc:sldMkLst>
          <pc:docMk/>
          <pc:sldMk cId="579378778" sldId="274"/>
        </pc:sldMkLst>
        <pc:spChg chg="del">
          <ac:chgData name="William Liu" userId="533dbcff-4b22-4794-bc5f-de9c23d5e788" providerId="ADAL" clId="{64837D5F-68B9-49A5-B7F1-CDBECED5E3A3}" dt="2023-09-08T15:26:29.746" v="626"/>
          <ac:spMkLst>
            <pc:docMk/>
            <pc:sldMk cId="579378778" sldId="274"/>
            <ac:spMk id="37" creationId="{4EB623E5-BC7C-4763-B7CD-C7D5F91F1285}"/>
          </ac:spMkLst>
        </pc:spChg>
        <pc:spChg chg="del">
          <ac:chgData name="William Liu" userId="533dbcff-4b22-4794-bc5f-de9c23d5e788" providerId="ADAL" clId="{64837D5F-68B9-49A5-B7F1-CDBECED5E3A3}" dt="2023-09-08T15:26:29.746" v="626"/>
          <ac:spMkLst>
            <pc:docMk/>
            <pc:sldMk cId="579378778" sldId="274"/>
            <ac:spMk id="39" creationId="{72C6E0B7-C37D-4D54-8F3E-8D9F9097F676}"/>
          </ac:spMkLst>
        </pc:spChg>
        <pc:spChg chg="del">
          <ac:chgData name="William Liu" userId="533dbcff-4b22-4794-bc5f-de9c23d5e788" providerId="ADAL" clId="{64837D5F-68B9-49A5-B7F1-CDBECED5E3A3}" dt="2023-09-08T15:26:29.746" v="626"/>
          <ac:spMkLst>
            <pc:docMk/>
            <pc:sldMk cId="579378778" sldId="274"/>
            <ac:spMk id="41" creationId="{B7B653ED-BC47-4D34-B612-473D6AFAD041}"/>
          </ac:spMkLst>
        </pc:spChg>
        <pc:spChg chg="del">
          <ac:chgData name="William Liu" userId="533dbcff-4b22-4794-bc5f-de9c23d5e788" providerId="ADAL" clId="{64837D5F-68B9-49A5-B7F1-CDBECED5E3A3}" dt="2023-09-08T15:26:29.746" v="626"/>
          <ac:spMkLst>
            <pc:docMk/>
            <pc:sldMk cId="579378778" sldId="274"/>
            <ac:spMk id="43" creationId="{B93D812D-BB26-4FDD-A218-F6F71E737600}"/>
          </ac:spMkLst>
        </pc:spChg>
        <pc:spChg chg="del">
          <ac:chgData name="William Liu" userId="533dbcff-4b22-4794-bc5f-de9c23d5e788" providerId="ADAL" clId="{64837D5F-68B9-49A5-B7F1-CDBECED5E3A3}" dt="2023-09-08T15:26:29.746" v="626"/>
          <ac:spMkLst>
            <pc:docMk/>
            <pc:sldMk cId="579378778" sldId="274"/>
            <ac:spMk id="45" creationId="{EEA99C6C-BC37-4408-9F74-3DDB1060B733}"/>
          </ac:spMkLst>
        </pc:spChg>
        <pc:spChg chg="del">
          <ac:chgData name="William Liu" userId="533dbcff-4b22-4794-bc5f-de9c23d5e788" providerId="ADAL" clId="{64837D5F-68B9-49A5-B7F1-CDBECED5E3A3}" dt="2023-09-08T15:26:29.746" v="626"/>
          <ac:spMkLst>
            <pc:docMk/>
            <pc:sldMk cId="579378778" sldId="274"/>
            <ac:spMk id="47" creationId="{924C0032-B592-45AB-AD23-5A4BD369B60B}"/>
          </ac:spMkLst>
        </pc:spChg>
        <pc:spChg chg="del">
          <ac:chgData name="William Liu" userId="533dbcff-4b22-4794-bc5f-de9c23d5e788" providerId="ADAL" clId="{64837D5F-68B9-49A5-B7F1-CDBECED5E3A3}" dt="2023-09-08T15:26:29.746" v="626"/>
          <ac:spMkLst>
            <pc:docMk/>
            <pc:sldMk cId="579378778" sldId="274"/>
            <ac:spMk id="49" creationId="{89BF1F84-E7C7-42A7-911D-8E48AF67110E}"/>
          </ac:spMkLst>
        </pc:spChg>
        <pc:spChg chg="del">
          <ac:chgData name="William Liu" userId="533dbcff-4b22-4794-bc5f-de9c23d5e788" providerId="ADAL" clId="{64837D5F-68B9-49A5-B7F1-CDBECED5E3A3}" dt="2023-09-08T15:26:29.746" v="626"/>
          <ac:spMkLst>
            <pc:docMk/>
            <pc:sldMk cId="579378778" sldId="274"/>
            <ac:spMk id="51" creationId="{0C3CFCFE-6522-4333-8CB1-16DB80E7E9C2}"/>
          </ac:spMkLst>
        </pc:spChg>
        <pc:grpChg chg="del">
          <ac:chgData name="William Liu" userId="533dbcff-4b22-4794-bc5f-de9c23d5e788" providerId="ADAL" clId="{64837D5F-68B9-49A5-B7F1-CDBECED5E3A3}" dt="2023-09-08T15:26:29.746" v="626"/>
          <ac:grpSpMkLst>
            <pc:docMk/>
            <pc:sldMk cId="579378778" sldId="274"/>
            <ac:grpSpMk id="26" creationId="{ADF228AF-822F-4819-9EB8-406258D6BB0E}"/>
          </ac:grpSpMkLst>
        </pc:grpChg>
      </pc:sldChg>
      <pc:sldChg chg="addSp delSp add del setBg delDesignElem">
        <pc:chgData name="William Liu" userId="533dbcff-4b22-4794-bc5f-de9c23d5e788" providerId="ADAL" clId="{64837D5F-68B9-49A5-B7F1-CDBECED5E3A3}" dt="2023-09-08T15:26:53.350" v="632"/>
        <pc:sldMkLst>
          <pc:docMk/>
          <pc:sldMk cId="919825338" sldId="274"/>
        </pc:sldMkLst>
        <pc:spChg chg="add del">
          <ac:chgData name="William Liu" userId="533dbcff-4b22-4794-bc5f-de9c23d5e788" providerId="ADAL" clId="{64837D5F-68B9-49A5-B7F1-CDBECED5E3A3}" dt="2023-09-08T15:26:53.350" v="632"/>
          <ac:spMkLst>
            <pc:docMk/>
            <pc:sldMk cId="919825338" sldId="274"/>
            <ac:spMk id="37" creationId="{4EB623E5-BC7C-4763-B7CD-C7D5F91F1285}"/>
          </ac:spMkLst>
        </pc:spChg>
        <pc:spChg chg="add del">
          <ac:chgData name="William Liu" userId="533dbcff-4b22-4794-bc5f-de9c23d5e788" providerId="ADAL" clId="{64837D5F-68B9-49A5-B7F1-CDBECED5E3A3}" dt="2023-09-08T15:26:53.350" v="632"/>
          <ac:spMkLst>
            <pc:docMk/>
            <pc:sldMk cId="919825338" sldId="274"/>
            <ac:spMk id="39" creationId="{72C6E0B7-C37D-4D54-8F3E-8D9F9097F676}"/>
          </ac:spMkLst>
        </pc:spChg>
        <pc:spChg chg="add del">
          <ac:chgData name="William Liu" userId="533dbcff-4b22-4794-bc5f-de9c23d5e788" providerId="ADAL" clId="{64837D5F-68B9-49A5-B7F1-CDBECED5E3A3}" dt="2023-09-08T15:26:53.350" v="632"/>
          <ac:spMkLst>
            <pc:docMk/>
            <pc:sldMk cId="919825338" sldId="274"/>
            <ac:spMk id="41" creationId="{B7B653ED-BC47-4D34-B612-473D6AFAD041}"/>
          </ac:spMkLst>
        </pc:spChg>
        <pc:spChg chg="add del">
          <ac:chgData name="William Liu" userId="533dbcff-4b22-4794-bc5f-de9c23d5e788" providerId="ADAL" clId="{64837D5F-68B9-49A5-B7F1-CDBECED5E3A3}" dt="2023-09-08T15:26:53.350" v="632"/>
          <ac:spMkLst>
            <pc:docMk/>
            <pc:sldMk cId="919825338" sldId="274"/>
            <ac:spMk id="43" creationId="{B93D812D-BB26-4FDD-A218-F6F71E737600}"/>
          </ac:spMkLst>
        </pc:spChg>
        <pc:spChg chg="add del">
          <ac:chgData name="William Liu" userId="533dbcff-4b22-4794-bc5f-de9c23d5e788" providerId="ADAL" clId="{64837D5F-68B9-49A5-B7F1-CDBECED5E3A3}" dt="2023-09-08T15:26:53.350" v="632"/>
          <ac:spMkLst>
            <pc:docMk/>
            <pc:sldMk cId="919825338" sldId="274"/>
            <ac:spMk id="45" creationId="{EEA99C6C-BC37-4408-9F74-3DDB1060B733}"/>
          </ac:spMkLst>
        </pc:spChg>
        <pc:spChg chg="add del">
          <ac:chgData name="William Liu" userId="533dbcff-4b22-4794-bc5f-de9c23d5e788" providerId="ADAL" clId="{64837D5F-68B9-49A5-B7F1-CDBECED5E3A3}" dt="2023-09-08T15:26:53.350" v="632"/>
          <ac:spMkLst>
            <pc:docMk/>
            <pc:sldMk cId="919825338" sldId="274"/>
            <ac:spMk id="47" creationId="{924C0032-B592-45AB-AD23-5A4BD369B60B}"/>
          </ac:spMkLst>
        </pc:spChg>
        <pc:spChg chg="add del">
          <ac:chgData name="William Liu" userId="533dbcff-4b22-4794-bc5f-de9c23d5e788" providerId="ADAL" clId="{64837D5F-68B9-49A5-B7F1-CDBECED5E3A3}" dt="2023-09-08T15:26:53.350" v="632"/>
          <ac:spMkLst>
            <pc:docMk/>
            <pc:sldMk cId="919825338" sldId="274"/>
            <ac:spMk id="49" creationId="{89BF1F84-E7C7-42A7-911D-8E48AF67110E}"/>
          </ac:spMkLst>
        </pc:spChg>
        <pc:spChg chg="add del">
          <ac:chgData name="William Liu" userId="533dbcff-4b22-4794-bc5f-de9c23d5e788" providerId="ADAL" clId="{64837D5F-68B9-49A5-B7F1-CDBECED5E3A3}" dt="2023-09-08T15:26:53.350" v="632"/>
          <ac:spMkLst>
            <pc:docMk/>
            <pc:sldMk cId="919825338" sldId="274"/>
            <ac:spMk id="51" creationId="{0C3CFCFE-6522-4333-8CB1-16DB80E7E9C2}"/>
          </ac:spMkLst>
        </pc:spChg>
        <pc:grpChg chg="add del">
          <ac:chgData name="William Liu" userId="533dbcff-4b22-4794-bc5f-de9c23d5e788" providerId="ADAL" clId="{64837D5F-68B9-49A5-B7F1-CDBECED5E3A3}" dt="2023-09-08T15:26:53.350" v="632"/>
          <ac:grpSpMkLst>
            <pc:docMk/>
            <pc:sldMk cId="919825338" sldId="274"/>
            <ac:grpSpMk id="26" creationId="{ADF228AF-822F-4819-9EB8-406258D6BB0E}"/>
          </ac:grpSpMkLst>
        </pc:grpChg>
      </pc:sldChg>
    </pc:docChg>
  </pc:docChgLst>
  <pc:docChgLst>
    <pc:chgData name="Pamela Curran" userId="S::pamela.curran@nes.scot.nhs.uk::57dea034-0017-4937-a4ed-dc593f93110e" providerId="AD" clId="Web-{1AEAAA11-7CFD-736B-E2ED-B2B2AABA477C}"/>
    <pc:docChg chg="modSld">
      <pc:chgData name="Pamela Curran" userId="S::pamela.curran@nes.scot.nhs.uk::57dea034-0017-4937-a4ed-dc593f93110e" providerId="AD" clId="Web-{1AEAAA11-7CFD-736B-E2ED-B2B2AABA477C}" dt="2023-09-12T11:27:02.457" v="4" actId="20577"/>
      <pc:docMkLst>
        <pc:docMk/>
      </pc:docMkLst>
      <pc:sldChg chg="modSp">
        <pc:chgData name="Pamela Curran" userId="S::pamela.curran@nes.scot.nhs.uk::57dea034-0017-4937-a4ed-dc593f93110e" providerId="AD" clId="Web-{1AEAAA11-7CFD-736B-E2ED-B2B2AABA477C}" dt="2023-09-12T11:26:37.956" v="3" actId="20577"/>
        <pc:sldMkLst>
          <pc:docMk/>
          <pc:sldMk cId="1773512575" sldId="269"/>
        </pc:sldMkLst>
        <pc:spChg chg="mod">
          <ac:chgData name="Pamela Curran" userId="S::pamela.curran@nes.scot.nhs.uk::57dea034-0017-4937-a4ed-dc593f93110e" providerId="AD" clId="Web-{1AEAAA11-7CFD-736B-E2ED-B2B2AABA477C}" dt="2023-09-12T11:26:37.956" v="3" actId="20577"/>
          <ac:spMkLst>
            <pc:docMk/>
            <pc:sldMk cId="1773512575" sldId="269"/>
            <ac:spMk id="6" creationId="{CF283BB8-BAEB-C855-424B-AE083D765F2B}"/>
          </ac:spMkLst>
        </pc:spChg>
      </pc:sldChg>
      <pc:sldChg chg="modSp">
        <pc:chgData name="Pamela Curran" userId="S::pamela.curran@nes.scot.nhs.uk::57dea034-0017-4937-a4ed-dc593f93110e" providerId="AD" clId="Web-{1AEAAA11-7CFD-736B-E2ED-B2B2AABA477C}" dt="2023-09-12T11:27:02.457" v="4" actId="20577"/>
        <pc:sldMkLst>
          <pc:docMk/>
          <pc:sldMk cId="3601319191" sldId="272"/>
        </pc:sldMkLst>
        <pc:spChg chg="mod">
          <ac:chgData name="Pamela Curran" userId="S::pamela.curran@nes.scot.nhs.uk::57dea034-0017-4937-a4ed-dc593f93110e" providerId="AD" clId="Web-{1AEAAA11-7CFD-736B-E2ED-B2B2AABA477C}" dt="2023-09-12T11:27:02.457" v="4" actId="20577"/>
          <ac:spMkLst>
            <pc:docMk/>
            <pc:sldMk cId="3601319191" sldId="272"/>
            <ac:spMk id="6" creationId="{CF283BB8-BAEB-C855-424B-AE083D765F2B}"/>
          </ac:spMkLst>
        </pc:spChg>
      </pc:sldChg>
    </pc:docChg>
  </pc:docChgLst>
  <pc:docChgLst>
    <pc:chgData name="BELL, Grecy (NHS DUMFRIES AND GALLOWAY)" userId="S::grecy.bell2@dg.nhs.scot::f0d88c8b-bcc0-4c12-9ce5-68a54b365cb1" providerId="AD" clId="Web-{685A78DB-DCD4-0094-C56D-9F95E29626D8}"/>
    <pc:docChg chg="modSld">
      <pc:chgData name="BELL, Grecy (NHS DUMFRIES AND GALLOWAY)" userId="S::grecy.bell2@dg.nhs.scot::f0d88c8b-bcc0-4c12-9ce5-68a54b365cb1" providerId="AD" clId="Web-{685A78DB-DCD4-0094-C56D-9F95E29626D8}" dt="2023-09-12T09:53:16.001" v="43" actId="20577"/>
      <pc:docMkLst>
        <pc:docMk/>
      </pc:docMkLst>
      <pc:sldChg chg="modSp">
        <pc:chgData name="BELL, Grecy (NHS DUMFRIES AND GALLOWAY)" userId="S::grecy.bell2@dg.nhs.scot::f0d88c8b-bcc0-4c12-9ce5-68a54b365cb1" providerId="AD" clId="Web-{685A78DB-DCD4-0094-C56D-9F95E29626D8}" dt="2023-09-12T09:53:16.001" v="43" actId="20577"/>
        <pc:sldMkLst>
          <pc:docMk/>
          <pc:sldMk cId="2815858830" sldId="265"/>
        </pc:sldMkLst>
        <pc:spChg chg="mod">
          <ac:chgData name="BELL, Grecy (NHS DUMFRIES AND GALLOWAY)" userId="S::grecy.bell2@dg.nhs.scot::f0d88c8b-bcc0-4c12-9ce5-68a54b365cb1" providerId="AD" clId="Web-{685A78DB-DCD4-0094-C56D-9F95E29626D8}" dt="2023-09-12T09:53:16.001" v="43" actId="20577"/>
          <ac:spMkLst>
            <pc:docMk/>
            <pc:sldMk cId="2815858830" sldId="265"/>
            <ac:spMk id="8" creationId="{8F3CB704-11F7-345E-3AF9-E0C78D35F657}"/>
          </ac:spMkLst>
        </pc:spChg>
      </pc:sldChg>
      <pc:sldChg chg="modSp">
        <pc:chgData name="BELL, Grecy (NHS DUMFRIES AND GALLOWAY)" userId="S::grecy.bell2@dg.nhs.scot::f0d88c8b-bcc0-4c12-9ce5-68a54b365cb1" providerId="AD" clId="Web-{685A78DB-DCD4-0094-C56D-9F95E29626D8}" dt="2023-09-11T15:40:29.764" v="24" actId="20577"/>
        <pc:sldMkLst>
          <pc:docMk/>
          <pc:sldMk cId="73355838" sldId="268"/>
        </pc:sldMkLst>
        <pc:spChg chg="mod">
          <ac:chgData name="BELL, Grecy (NHS DUMFRIES AND GALLOWAY)" userId="S::grecy.bell2@dg.nhs.scot::f0d88c8b-bcc0-4c12-9ce5-68a54b365cb1" providerId="AD" clId="Web-{685A78DB-DCD4-0094-C56D-9F95E29626D8}" dt="2023-09-11T15:40:29.764" v="24" actId="20577"/>
          <ac:spMkLst>
            <pc:docMk/>
            <pc:sldMk cId="73355838" sldId="268"/>
            <ac:spMk id="7" creationId="{90F67211-0810-E271-9205-ED98F5BABE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86F2A-43DE-4A88-B6DC-907F98CC463A}" type="datetimeFigureOut">
              <a:rPr lang="en-GB" smtClean="0"/>
              <a:t>16/09/2023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88E99-8B0F-4BB0-A89F-D940D837E5CB}" type="slidenum">
              <a:rPr lang="en-GB" smtClean="0"/>
              <a:t>‹#›</a:t>
            </a:fld>
            <a:endParaRPr lang="en-GB"/>
          </a:p>
        </p:txBody>
      </p:sp>
    </p:spTree>
    <p:extLst>
      <p:ext uri="{BB962C8B-B14F-4D97-AF65-F5344CB8AC3E}">
        <p14:creationId xmlns:p14="http://schemas.microsoft.com/office/powerpoint/2010/main" val="172358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It can be a pet that you know, a cat that you have seen on TV or read about.</a:t>
            </a:r>
          </a:p>
          <a:p>
            <a:endParaRPr lang="en-GB" sz="900"/>
          </a:p>
          <a:p>
            <a:r>
              <a:rPr lang="en-GB" sz="1200"/>
              <a:t>Any unique features or how it makes you feel.</a:t>
            </a:r>
          </a:p>
          <a:p>
            <a:endParaRPr lang="en-GB"/>
          </a:p>
        </p:txBody>
      </p:sp>
      <p:sp>
        <p:nvSpPr>
          <p:cNvPr id="4" name="Slide Number Placeholder 3"/>
          <p:cNvSpPr>
            <a:spLocks noGrp="1"/>
          </p:cNvSpPr>
          <p:nvPr>
            <p:ph type="sldNum" sz="quarter" idx="5"/>
          </p:nvPr>
        </p:nvSpPr>
        <p:spPr/>
        <p:txBody>
          <a:bodyPr/>
          <a:lstStyle/>
          <a:p>
            <a:fld id="{39688E99-8B0F-4BB0-A89F-D940D837E5CB}" type="slidenum">
              <a:rPr lang="en-GB" smtClean="0"/>
              <a:t>5</a:t>
            </a:fld>
            <a:endParaRPr lang="en-GB"/>
          </a:p>
        </p:txBody>
      </p:sp>
    </p:spTree>
    <p:extLst>
      <p:ext uri="{BB962C8B-B14F-4D97-AF65-F5344CB8AC3E}">
        <p14:creationId xmlns:p14="http://schemas.microsoft.com/office/powerpoint/2010/main" val="86438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Medical appraisal is a process of facilitated self-review supported by information gathered from the full scope of a doctor's work. The role of medical appraisers is crucial in ensuring the quality and consistency of appraisal for doctors</a:t>
            </a:r>
          </a:p>
        </p:txBody>
      </p:sp>
      <p:sp>
        <p:nvSpPr>
          <p:cNvPr id="4" name="Slide Number Placeholder 3"/>
          <p:cNvSpPr>
            <a:spLocks noGrp="1"/>
          </p:cNvSpPr>
          <p:nvPr>
            <p:ph type="sldNum" sz="quarter" idx="5"/>
          </p:nvPr>
        </p:nvSpPr>
        <p:spPr/>
        <p:txBody>
          <a:bodyPr/>
          <a:lstStyle/>
          <a:p>
            <a:fld id="{39688E99-8B0F-4BB0-A89F-D940D837E5CB}" type="slidenum">
              <a:rPr lang="en-GB" smtClean="0"/>
              <a:t>10</a:t>
            </a:fld>
            <a:endParaRPr lang="en-GB"/>
          </a:p>
        </p:txBody>
      </p:sp>
    </p:spTree>
    <p:extLst>
      <p:ext uri="{BB962C8B-B14F-4D97-AF65-F5344CB8AC3E}">
        <p14:creationId xmlns:p14="http://schemas.microsoft.com/office/powerpoint/2010/main" val="142095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all aspects of their work; to reflect on their achievements, performance and learning for the past year, and to think ahead for the next year.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solidFill>
                  <a:srgbClr val="352712"/>
                </a:solidFill>
                <a:effectLst/>
                <a:latin typeface="Noto Serif" panose="02020600060500020200" pitchFamily="18" charset="0"/>
                <a:ea typeface="Noto Serif" panose="02020600060500020200" pitchFamily="18" charset="0"/>
                <a:cs typeface="Times New Roman" panose="02020603050405020304" pitchFamily="18" charset="0"/>
              </a:rPr>
              <a:t>It provides evidence to the Responsible Officer that the doctor has completed the appraisal to a satisfactory standard and there are no concerns or fitness to practice issues.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9688E99-8B0F-4BB0-A89F-D940D837E5CB}" type="slidenum">
              <a:rPr lang="en-GB" smtClean="0"/>
              <a:t>13</a:t>
            </a:fld>
            <a:endParaRPr lang="en-GB"/>
          </a:p>
        </p:txBody>
      </p:sp>
    </p:spTree>
    <p:extLst>
      <p:ext uri="{BB962C8B-B14F-4D97-AF65-F5344CB8AC3E}">
        <p14:creationId xmlns:p14="http://schemas.microsoft.com/office/powerpoint/2010/main" val="2084797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419790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972FA7-651C-4504-9075-FF660660ADF3}"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268416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172655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137448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370519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972FA7-651C-4504-9075-FF660660ADF3}" type="datetimeFigureOut">
              <a:rPr lang="en-GB" smtClean="0"/>
              <a:t>16/09/2023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178915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972FA7-651C-4504-9075-FF660660ADF3}" type="datetimeFigureOut">
              <a:rPr lang="en-GB" smtClean="0"/>
              <a:t>16/09/2023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1841665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3350290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28402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27336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72FA7-651C-4504-9075-FF660660ADF3}"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374810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972FA7-651C-4504-9075-FF660660ADF3}"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406082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972FA7-651C-4504-9075-FF660660ADF3}" type="datetimeFigureOut">
              <a:rPr lang="en-GB" smtClean="0"/>
              <a:t>16/09/2023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249761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37972FA7-651C-4504-9075-FF660660ADF3}" type="datetimeFigureOut">
              <a:rPr lang="en-GB" smtClean="0"/>
              <a:t>16/09/2023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62398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72FA7-651C-4504-9075-FF660660ADF3}" type="datetimeFigureOut">
              <a:rPr lang="en-GB" smtClean="0"/>
              <a:t>16/09/2023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330722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972FA7-651C-4504-9075-FF660660ADF3}"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315087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972FA7-651C-4504-9075-FF660660ADF3}"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F8D2DE-414E-4B75-8CD8-8E0F87B06A85}" type="slidenum">
              <a:rPr lang="en-GB" smtClean="0"/>
              <a:t>‹#›</a:t>
            </a:fld>
            <a:endParaRPr lang="en-GB"/>
          </a:p>
        </p:txBody>
      </p:sp>
    </p:spTree>
    <p:extLst>
      <p:ext uri="{BB962C8B-B14F-4D97-AF65-F5344CB8AC3E}">
        <p14:creationId xmlns:p14="http://schemas.microsoft.com/office/powerpoint/2010/main" val="394721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7972FA7-651C-4504-9075-FF660660ADF3}" type="datetimeFigureOut">
              <a:rPr lang="en-GB" smtClean="0"/>
              <a:t>16/09/2023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5F8D2DE-414E-4B75-8CD8-8E0F87B06A85}" type="slidenum">
              <a:rPr lang="en-GB" smtClean="0"/>
              <a:t>‹#›</a:t>
            </a:fld>
            <a:endParaRPr lang="en-GB"/>
          </a:p>
        </p:txBody>
      </p:sp>
    </p:spTree>
    <p:extLst>
      <p:ext uri="{BB962C8B-B14F-4D97-AF65-F5344CB8AC3E}">
        <p14:creationId xmlns:p14="http://schemas.microsoft.com/office/powerpoint/2010/main" val="6169313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cleanelectric.de/100t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advocatusatheist.blogspot.com/2013/07/mark-twain-and-on-art-of-lying.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www.jungitalia.it/2017/09/01/cerca-cio-che-non-sei-poesia-thomas-elio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estanislaomorozco.blogspot.com/2012/11/william-s-burrough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F52E-D80D-BD39-16F9-203EAA5BC3A0}"/>
              </a:ext>
            </a:extLst>
          </p:cNvPr>
          <p:cNvSpPr>
            <a:spLocks noGrp="1"/>
          </p:cNvSpPr>
          <p:nvPr>
            <p:ph type="ctrTitle"/>
          </p:nvPr>
        </p:nvSpPr>
        <p:spPr>
          <a:xfrm>
            <a:off x="810001" y="639097"/>
            <a:ext cx="6446205" cy="3781101"/>
          </a:xfrm>
        </p:spPr>
        <p:txBody>
          <a:bodyPr>
            <a:normAutofit/>
          </a:bodyPr>
          <a:lstStyle/>
          <a:p>
            <a:r>
              <a:rPr lang="en-GB"/>
              <a:t>The Art of a Form 4</a:t>
            </a:r>
          </a:p>
        </p:txBody>
      </p:sp>
      <p:sp>
        <p:nvSpPr>
          <p:cNvPr id="3" name="Subtitle 2">
            <a:extLst>
              <a:ext uri="{FF2B5EF4-FFF2-40B4-BE49-F238E27FC236}">
                <a16:creationId xmlns:a16="http://schemas.microsoft.com/office/drawing/2014/main" id="{E82E9028-4933-F36C-E77D-0106CE0454B0}"/>
              </a:ext>
            </a:extLst>
          </p:cNvPr>
          <p:cNvSpPr>
            <a:spLocks noGrp="1"/>
          </p:cNvSpPr>
          <p:nvPr>
            <p:ph type="subTitle" idx="1"/>
          </p:nvPr>
        </p:nvSpPr>
        <p:spPr>
          <a:xfrm>
            <a:off x="810001" y="5184560"/>
            <a:ext cx="7206535" cy="1198485"/>
          </a:xfrm>
        </p:spPr>
        <p:txBody>
          <a:bodyPr>
            <a:normAutofit/>
          </a:bodyPr>
          <a:lstStyle/>
          <a:p>
            <a:pPr>
              <a:lnSpc>
                <a:spcPct val="90000"/>
              </a:lnSpc>
            </a:pPr>
            <a:r>
              <a:rPr lang="en-GB" sz="2800" b="1">
                <a:solidFill>
                  <a:srgbClr val="FFFFFF"/>
                </a:solidFill>
              </a:rPr>
              <a:t>Dr Grecy Bell</a:t>
            </a:r>
            <a:endParaRPr lang="en-GB" sz="2800">
              <a:solidFill>
                <a:srgbClr val="FFFFFF"/>
              </a:solidFill>
            </a:endParaRPr>
          </a:p>
          <a:p>
            <a:pPr>
              <a:lnSpc>
                <a:spcPct val="90000"/>
              </a:lnSpc>
            </a:pPr>
            <a:r>
              <a:rPr lang="en-GB">
                <a:solidFill>
                  <a:srgbClr val="FFFFFF"/>
                </a:solidFill>
              </a:rPr>
              <a:t>Deputy Medical Director Dumfries and Galloway HSCP; Primary Care Appraisal Lead D&amp;G</a:t>
            </a:r>
          </a:p>
        </p:txBody>
      </p:sp>
      <p:pic>
        <p:nvPicPr>
          <p:cNvPr id="7" name="Graphic 6" descr="Small paint brush">
            <a:extLst>
              <a:ext uri="{FF2B5EF4-FFF2-40B4-BE49-F238E27FC236}">
                <a16:creationId xmlns:a16="http://schemas.microsoft.com/office/drawing/2014/main" id="{6257A79D-865B-BDBE-0D8A-28085D848B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5406" y="2030569"/>
            <a:ext cx="2767153" cy="2767153"/>
          </a:xfrm>
          <a:prstGeom prst="rect">
            <a:avLst/>
          </a:prstGeom>
        </p:spPr>
      </p:pic>
    </p:spTree>
    <p:extLst>
      <p:ext uri="{BB962C8B-B14F-4D97-AF65-F5344CB8AC3E}">
        <p14:creationId xmlns:p14="http://schemas.microsoft.com/office/powerpoint/2010/main" val="2053846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3CB704-11F7-345E-3AF9-E0C78D35F657}"/>
              </a:ext>
            </a:extLst>
          </p:cNvPr>
          <p:cNvSpPr>
            <a:spLocks noGrp="1"/>
          </p:cNvSpPr>
          <p:nvPr>
            <p:ph type="title"/>
          </p:nvPr>
        </p:nvSpPr>
        <p:spPr>
          <a:xfrm>
            <a:off x="1154954" y="1197204"/>
            <a:ext cx="4351025" cy="4901937"/>
          </a:xfrm>
        </p:spPr>
        <p:txBody>
          <a:bodyPr/>
          <a:lstStyle/>
          <a:p>
            <a:pPr>
              <a:spcAft>
                <a:spcPts val="600"/>
              </a:spcAft>
            </a:pPr>
            <a:r>
              <a:rPr lang="en-GB" sz="3600" b="1"/>
              <a:t>Medical appraisal</a:t>
            </a:r>
            <a:br>
              <a:rPr lang="en-GB" sz="3600" b="1"/>
            </a:br>
            <a:br>
              <a:rPr lang="en-GB" sz="1400"/>
            </a:br>
            <a:r>
              <a:rPr lang="en-GB" sz="2800"/>
              <a:t>- A process of facilitated self-assessment</a:t>
            </a:r>
            <a:br>
              <a:rPr lang="en-GB" sz="2800"/>
            </a:br>
            <a:br>
              <a:rPr lang="en-GB" sz="1000"/>
            </a:br>
            <a:r>
              <a:rPr lang="en-GB" sz="2800"/>
              <a:t>- Supported by relevant information </a:t>
            </a:r>
            <a:br>
              <a:rPr lang="en-GB" sz="2800"/>
            </a:br>
            <a:br>
              <a:rPr lang="en-GB" sz="1000"/>
            </a:br>
            <a:r>
              <a:rPr lang="en-GB" sz="2800"/>
              <a:t>- A doctor's complete scope and nature of work</a:t>
            </a:r>
          </a:p>
        </p:txBody>
      </p:sp>
      <p:sp>
        <p:nvSpPr>
          <p:cNvPr id="9" name="Text Placeholder 8">
            <a:extLst>
              <a:ext uri="{FF2B5EF4-FFF2-40B4-BE49-F238E27FC236}">
                <a16:creationId xmlns:a16="http://schemas.microsoft.com/office/drawing/2014/main" id="{09278C82-7FE8-9BDA-3F5D-29C071F14E07}"/>
              </a:ext>
            </a:extLst>
          </p:cNvPr>
          <p:cNvSpPr>
            <a:spLocks noGrp="1"/>
          </p:cNvSpPr>
          <p:nvPr>
            <p:ph type="body" idx="1"/>
          </p:nvPr>
        </p:nvSpPr>
        <p:spPr>
          <a:xfrm>
            <a:off x="6550092" y="576470"/>
            <a:ext cx="4581427" cy="4084982"/>
          </a:xfrm>
        </p:spPr>
        <p:txBody>
          <a:bodyPr>
            <a:normAutofit/>
          </a:bodyPr>
          <a:lstStyle/>
          <a:p>
            <a:r>
              <a:rPr lang="en-GB" sz="3600" b="1" cap="none">
                <a:latin typeface="+mj-lt"/>
              </a:rPr>
              <a:t>Crucial role of medical appraisers</a:t>
            </a:r>
            <a:r>
              <a:rPr lang="en-GB" sz="3600" cap="none">
                <a:latin typeface="+mj-lt"/>
              </a:rPr>
              <a:t> </a:t>
            </a:r>
          </a:p>
          <a:p>
            <a:endParaRPr lang="en-GB" sz="1000" cap="none"/>
          </a:p>
          <a:p>
            <a:r>
              <a:rPr lang="en-GB" sz="2800" cap="none"/>
              <a:t>- Encouraging reflection, is the reflection on the information that leads to development</a:t>
            </a:r>
          </a:p>
        </p:txBody>
      </p:sp>
      <p:pic>
        <p:nvPicPr>
          <p:cNvPr id="11" name="Graphic 10" descr="Chat with solid fill">
            <a:extLst>
              <a:ext uri="{FF2B5EF4-FFF2-40B4-BE49-F238E27FC236}">
                <a16:creationId xmlns:a16="http://schemas.microsoft.com/office/drawing/2014/main" id="{09DDD995-F2A3-FCF6-38D6-F9FCB03DE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8317" y="3865006"/>
            <a:ext cx="1836000" cy="1836000"/>
          </a:xfrm>
          <a:prstGeom prst="rect">
            <a:avLst/>
          </a:prstGeom>
        </p:spPr>
      </p:pic>
      <p:pic>
        <p:nvPicPr>
          <p:cNvPr id="12" name="Graphic 11" descr="Chat with solid fill">
            <a:extLst>
              <a:ext uri="{FF2B5EF4-FFF2-40B4-BE49-F238E27FC236}">
                <a16:creationId xmlns:a16="http://schemas.microsoft.com/office/drawing/2014/main" id="{93657238-197F-B9AC-EAC4-FB552BE503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0835" y="4622019"/>
            <a:ext cx="1836000" cy="1836000"/>
          </a:xfrm>
          <a:prstGeom prst="rect">
            <a:avLst/>
          </a:prstGeom>
        </p:spPr>
      </p:pic>
      <p:pic>
        <p:nvPicPr>
          <p:cNvPr id="14" name="Graphic 13" descr="Chat with solid fill">
            <a:extLst>
              <a:ext uri="{FF2B5EF4-FFF2-40B4-BE49-F238E27FC236}">
                <a16:creationId xmlns:a16="http://schemas.microsoft.com/office/drawing/2014/main" id="{5C1E40F6-EAC1-7273-DF63-4F226FC46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2726" y="4670194"/>
            <a:ext cx="1836000" cy="1836000"/>
          </a:xfrm>
          <a:prstGeom prst="rect">
            <a:avLst/>
          </a:prstGeom>
        </p:spPr>
      </p:pic>
    </p:spTree>
    <p:extLst>
      <p:ext uri="{BB962C8B-B14F-4D97-AF65-F5344CB8AC3E}">
        <p14:creationId xmlns:p14="http://schemas.microsoft.com/office/powerpoint/2010/main" val="281585883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D7CD7-2A13-E2B6-254D-F5FCA3780DCF}"/>
              </a:ext>
            </a:extLst>
          </p:cNvPr>
          <p:cNvSpPr>
            <a:spLocks noGrp="1"/>
          </p:cNvSpPr>
          <p:nvPr>
            <p:ph type="ctrTitle"/>
          </p:nvPr>
        </p:nvSpPr>
        <p:spPr>
          <a:xfrm>
            <a:off x="5695061" y="1241266"/>
            <a:ext cx="5428551" cy="3153753"/>
          </a:xfrm>
        </p:spPr>
        <p:txBody>
          <a:bodyPr>
            <a:normAutofit/>
          </a:bodyPr>
          <a:lstStyle/>
          <a:p>
            <a:r>
              <a:rPr lang="en-GB" dirty="0">
                <a:solidFill>
                  <a:srgbClr val="EBEBEB"/>
                </a:solidFill>
              </a:rPr>
              <a:t>What is the purpose of a Form 4?</a:t>
            </a:r>
          </a:p>
        </p:txBody>
      </p:sp>
      <p:sp>
        <p:nvSpPr>
          <p:cNvPr id="5" name="Subtitle 4">
            <a:extLst>
              <a:ext uri="{FF2B5EF4-FFF2-40B4-BE49-F238E27FC236}">
                <a16:creationId xmlns:a16="http://schemas.microsoft.com/office/drawing/2014/main" id="{63E425DD-501D-5C0C-F516-8A640F835DD5}"/>
              </a:ext>
            </a:extLst>
          </p:cNvPr>
          <p:cNvSpPr>
            <a:spLocks noGrp="1"/>
          </p:cNvSpPr>
          <p:nvPr>
            <p:ph type="subTitle" idx="1"/>
          </p:nvPr>
        </p:nvSpPr>
        <p:spPr>
          <a:xfrm>
            <a:off x="5695061" y="4591665"/>
            <a:ext cx="5428551" cy="1622322"/>
          </a:xfrm>
        </p:spPr>
        <p:txBody>
          <a:bodyPr>
            <a:normAutofit/>
          </a:bodyPr>
          <a:lstStyle/>
          <a:p>
            <a:r>
              <a:rPr lang="en-GB" sz="2800" i="1" cap="none">
                <a:solidFill>
                  <a:schemeClr val="accent6">
                    <a:lumMod val="60000"/>
                    <a:lumOff val="40000"/>
                  </a:schemeClr>
                </a:solidFill>
              </a:rPr>
              <a:t>Please use one or two words</a:t>
            </a:r>
          </a:p>
        </p:txBody>
      </p:sp>
      <p:grpSp>
        <p:nvGrpSpPr>
          <p:cNvPr id="14" name="Group 13">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15" name="Rectangle 14">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9" name="Graphic 8" descr="Cloud with solid fill">
            <a:extLst>
              <a:ext uri="{FF2B5EF4-FFF2-40B4-BE49-F238E27FC236}">
                <a16:creationId xmlns:a16="http://schemas.microsoft.com/office/drawing/2014/main" id="{8E732A7B-7B43-D0D3-2957-EC581F8C79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536" y="1331650"/>
            <a:ext cx="3860472" cy="3860472"/>
          </a:xfrm>
          <a:prstGeom prst="rect">
            <a:avLst/>
          </a:prstGeom>
        </p:spPr>
      </p:pic>
    </p:spTree>
    <p:extLst>
      <p:ext uri="{BB962C8B-B14F-4D97-AF65-F5344CB8AC3E}">
        <p14:creationId xmlns:p14="http://schemas.microsoft.com/office/powerpoint/2010/main" val="69266739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7" name="Rectangle 36">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1" name="Freeform: Shape 40">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3"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5"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Title 18">
            <a:extLst>
              <a:ext uri="{FF2B5EF4-FFF2-40B4-BE49-F238E27FC236}">
                <a16:creationId xmlns:a16="http://schemas.microsoft.com/office/drawing/2014/main" id="{B6615063-EA1B-9C1F-7882-F76EFFAEDFAC}"/>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dirty="0">
                <a:solidFill>
                  <a:srgbClr val="FFFFFE"/>
                </a:solidFill>
                <a:latin typeface="+mj-lt"/>
                <a:ea typeface="+mj-ea"/>
                <a:cs typeface="+mj-cs"/>
              </a:rPr>
              <a:t>Breakout groups (pt1)</a:t>
            </a:r>
            <a:br>
              <a:rPr lang="en-US" b="0" i="0" kern="1200" dirty="0">
                <a:solidFill>
                  <a:srgbClr val="FFFFFE"/>
                </a:solidFill>
                <a:latin typeface="+mj-lt"/>
                <a:ea typeface="+mj-ea"/>
                <a:cs typeface="+mj-cs"/>
              </a:rPr>
            </a:br>
            <a:r>
              <a:rPr lang="en-US" b="0" i="0" kern="1200" dirty="0">
                <a:solidFill>
                  <a:srgbClr val="FFFFFE"/>
                </a:solidFill>
                <a:latin typeface="+mj-lt"/>
                <a:ea typeface="+mj-ea"/>
                <a:cs typeface="+mj-cs"/>
              </a:rPr>
              <a:t>15 minutes</a:t>
            </a:r>
          </a:p>
        </p:txBody>
      </p:sp>
      <p:sp>
        <p:nvSpPr>
          <p:cNvPr id="47" name="Rectangle 46">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9" name="Oval 48">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Text Placeholder 20">
            <a:extLst>
              <a:ext uri="{FF2B5EF4-FFF2-40B4-BE49-F238E27FC236}">
                <a16:creationId xmlns:a16="http://schemas.microsoft.com/office/drawing/2014/main" id="{C034A1A7-2769-DC47-AE6D-A0AA430016BA}"/>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a:buFont typeface="Wingdings 3" charset="2"/>
              <a:buChar char=""/>
            </a:pPr>
            <a:r>
              <a:rPr lang="en-US" sz="2400" dirty="0">
                <a:solidFill>
                  <a:srgbClr val="FFFFFE"/>
                </a:solidFill>
              </a:rPr>
              <a:t>As an appraisee what you would like to see written in a form 4?</a:t>
            </a:r>
          </a:p>
          <a:p>
            <a:pPr>
              <a:buFont typeface="Wingdings 3" charset="2"/>
              <a:buChar char=""/>
            </a:pPr>
            <a:r>
              <a:rPr lang="en-US" sz="2400" dirty="0">
                <a:solidFill>
                  <a:srgbClr val="FFFFFE"/>
                </a:solidFill>
              </a:rPr>
              <a:t>As an appraiser what would you like to see written in a form 4?</a:t>
            </a:r>
          </a:p>
          <a:p>
            <a:pPr>
              <a:buFont typeface="Wingdings 3" charset="2"/>
              <a:buChar char=""/>
            </a:pPr>
            <a:r>
              <a:rPr lang="en-US" sz="2400" dirty="0">
                <a:solidFill>
                  <a:srgbClr val="FFFFFE"/>
                </a:solidFill>
              </a:rPr>
              <a:t>Do you discuss with the appraisee what areas of the appraisal discussion will feature in the form 4?</a:t>
            </a:r>
          </a:p>
        </p:txBody>
      </p:sp>
      <p:pic>
        <p:nvPicPr>
          <p:cNvPr id="18" name="Picture 17" descr="A computer screen with people on it&#10;&#10;Description automatically generated">
            <a:extLst>
              <a:ext uri="{FF2B5EF4-FFF2-40B4-BE49-F238E27FC236}">
                <a16:creationId xmlns:a16="http://schemas.microsoft.com/office/drawing/2014/main" id="{342342BF-C12E-3C0A-0530-83ED7621C339}"/>
              </a:ext>
            </a:extLst>
          </p:cNvPr>
          <p:cNvPicPr>
            <a:picLocks noChangeAspect="1"/>
          </p:cNvPicPr>
          <p:nvPr/>
        </p:nvPicPr>
        <p:blipFill rotWithShape="1">
          <a:blip r:embed="rId3">
            <a:extLst>
              <a:ext uri="{28A0092B-C50C-407E-A947-70E740481C1C}">
                <a14:useLocalDpi xmlns:a14="http://schemas.microsoft.com/office/drawing/2010/main" val="0"/>
              </a:ext>
            </a:extLst>
          </a:blip>
          <a:srcRect b="4258"/>
          <a:stretch/>
        </p:blipFill>
        <p:spPr>
          <a:xfrm>
            <a:off x="7810171" y="3776631"/>
            <a:ext cx="3462912" cy="2710389"/>
          </a:xfrm>
          <a:prstGeom prst="rect">
            <a:avLst/>
          </a:prstGeom>
        </p:spPr>
      </p:pic>
      <p:sp>
        <p:nvSpPr>
          <p:cNvPr id="4" name="Rectangle 3">
            <a:extLst>
              <a:ext uri="{FF2B5EF4-FFF2-40B4-BE49-F238E27FC236}">
                <a16:creationId xmlns:a16="http://schemas.microsoft.com/office/drawing/2014/main" id="{D6ED94E2-79BE-4C36-CEB0-A9145D003D23}"/>
              </a:ext>
            </a:extLst>
          </p:cNvPr>
          <p:cNvSpPr/>
          <p:nvPr/>
        </p:nvSpPr>
        <p:spPr>
          <a:xfrm>
            <a:off x="7702826" y="0"/>
            <a:ext cx="4034280" cy="620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E936E1E-87C3-07DB-60E1-8B8DE195F0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77627" y="256545"/>
            <a:ext cx="3528000" cy="3528000"/>
          </a:xfrm>
          <a:prstGeom prst="rect">
            <a:avLst/>
          </a:prstGeom>
        </p:spPr>
      </p:pic>
    </p:spTree>
    <p:extLst>
      <p:ext uri="{BB962C8B-B14F-4D97-AF65-F5344CB8AC3E}">
        <p14:creationId xmlns:p14="http://schemas.microsoft.com/office/powerpoint/2010/main" val="320630662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5" name="Title 4">
            <a:extLst>
              <a:ext uri="{FF2B5EF4-FFF2-40B4-BE49-F238E27FC236}">
                <a16:creationId xmlns:a16="http://schemas.microsoft.com/office/drawing/2014/main" id="{EE0E22BF-C2A8-3FA9-85D7-EE8D6F5265BE}"/>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600">
                <a:solidFill>
                  <a:schemeClr val="tx1"/>
                </a:solidFill>
              </a:rPr>
              <a:t>Objectives of a Form 4</a:t>
            </a:r>
          </a:p>
        </p:txBody>
      </p:sp>
      <p:cxnSp>
        <p:nvCxnSpPr>
          <p:cNvPr id="31" name="Straight Connector 3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F67211-0810-E271-9205-ED98F5BABE41}"/>
              </a:ext>
            </a:extLst>
          </p:cNvPr>
          <p:cNvSpPr>
            <a:spLocks noGrp="1"/>
          </p:cNvSpPr>
          <p:nvPr>
            <p:ph type="body" sz="half" idx="2"/>
          </p:nvPr>
        </p:nvSpPr>
        <p:spPr>
          <a:xfrm>
            <a:off x="5041399" y="1085549"/>
            <a:ext cx="5981096" cy="4686903"/>
          </a:xfrm>
        </p:spPr>
        <p:txBody>
          <a:bodyPr vert="horz" lIns="91440" tIns="45720" rIns="91440" bIns="45720" rtlCol="0" anchor="ctr">
            <a:normAutofit/>
          </a:bodyPr>
          <a:lstStyle/>
          <a:p>
            <a:pPr>
              <a:buFont typeface="Wingdings 3" charset="2"/>
              <a:buChar char=""/>
            </a:pPr>
            <a:r>
              <a:rPr lang="en-GB" sz="2800">
                <a:solidFill>
                  <a:schemeClr val="tx1"/>
                </a:solidFill>
              </a:rPr>
              <a:t>cover all aspects of a doctor's relevant work</a:t>
            </a:r>
          </a:p>
          <a:p>
            <a:pPr>
              <a:buFont typeface="Wingdings 3" charset="2"/>
              <a:buChar char=""/>
            </a:pPr>
            <a:r>
              <a:rPr lang="en-GB" sz="2800">
                <a:solidFill>
                  <a:schemeClr val="tx1"/>
                </a:solidFill>
              </a:rPr>
              <a:t>reflects achievements, performance and learning of the past year</a:t>
            </a:r>
          </a:p>
          <a:p>
            <a:pPr>
              <a:buFont typeface="Wingdings 3" charset="2"/>
              <a:buChar char=""/>
            </a:pPr>
            <a:r>
              <a:rPr lang="en-GB" sz="2800">
                <a:solidFill>
                  <a:schemeClr val="tx1"/>
                </a:solidFill>
              </a:rPr>
              <a:t>to think ahead for the next year</a:t>
            </a:r>
          </a:p>
          <a:p>
            <a:pPr>
              <a:buFont typeface="Wingdings 3" charset="2"/>
              <a:buChar char=""/>
            </a:pPr>
            <a:r>
              <a:rPr lang="en-GB" sz="2800">
                <a:solidFill>
                  <a:schemeClr val="tx1"/>
                </a:solidFill>
              </a:rPr>
              <a:t>evidence to the Responsible Officer</a:t>
            </a:r>
            <a:endParaRPr lang="en-US" sz="2800">
              <a:solidFill>
                <a:schemeClr val="tx1"/>
              </a:solidFill>
            </a:endParaRPr>
          </a:p>
        </p:txBody>
      </p:sp>
    </p:spTree>
    <p:extLst>
      <p:ext uri="{BB962C8B-B14F-4D97-AF65-F5344CB8AC3E}">
        <p14:creationId xmlns:p14="http://schemas.microsoft.com/office/powerpoint/2010/main" val="7335583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2" name="Rectangle 31">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5" name="Rectangle 34">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Title 18">
            <a:extLst>
              <a:ext uri="{FF2B5EF4-FFF2-40B4-BE49-F238E27FC236}">
                <a16:creationId xmlns:a16="http://schemas.microsoft.com/office/drawing/2014/main" id="{B6615063-EA1B-9C1F-7882-F76EFFAEDFAC}"/>
              </a:ext>
            </a:extLst>
          </p:cNvPr>
          <p:cNvSpPr>
            <a:spLocks noGrp="1"/>
          </p:cNvSpPr>
          <p:nvPr>
            <p:ph type="title"/>
          </p:nvPr>
        </p:nvSpPr>
        <p:spPr>
          <a:xfrm>
            <a:off x="5695061" y="1241267"/>
            <a:ext cx="5428551" cy="1293212"/>
          </a:xfrm>
        </p:spPr>
        <p:txBody>
          <a:bodyPr vert="horz" lIns="91440" tIns="45720" rIns="91440" bIns="45720" rtlCol="0" anchor="b">
            <a:normAutofit/>
          </a:bodyPr>
          <a:lstStyle/>
          <a:p>
            <a:r>
              <a:rPr lang="en-US" b="0" i="0" kern="1200" dirty="0">
                <a:solidFill>
                  <a:schemeClr val="bg2"/>
                </a:solidFill>
                <a:latin typeface="+mj-lt"/>
                <a:ea typeface="+mj-ea"/>
                <a:cs typeface="+mj-cs"/>
              </a:rPr>
              <a:t>Breakout groups (pt2)</a:t>
            </a:r>
            <a:br>
              <a:rPr lang="en-US" b="0" i="0" kern="1200" dirty="0">
                <a:solidFill>
                  <a:schemeClr val="bg2"/>
                </a:solidFill>
                <a:latin typeface="+mj-lt"/>
                <a:ea typeface="+mj-ea"/>
                <a:cs typeface="+mj-cs"/>
              </a:rPr>
            </a:br>
            <a:r>
              <a:rPr lang="en-US" b="0" i="0" kern="1200" dirty="0">
                <a:solidFill>
                  <a:schemeClr val="bg2"/>
                </a:solidFill>
                <a:latin typeface="+mj-lt"/>
                <a:ea typeface="+mj-ea"/>
                <a:cs typeface="+mj-cs"/>
              </a:rPr>
              <a:t>15 minutes</a:t>
            </a:r>
          </a:p>
        </p:txBody>
      </p:sp>
      <p:sp>
        <p:nvSpPr>
          <p:cNvPr id="21" name="Text Placeholder 20">
            <a:extLst>
              <a:ext uri="{FF2B5EF4-FFF2-40B4-BE49-F238E27FC236}">
                <a16:creationId xmlns:a16="http://schemas.microsoft.com/office/drawing/2014/main" id="{C034A1A7-2769-DC47-AE6D-A0AA430016BA}"/>
              </a:ext>
            </a:extLst>
          </p:cNvPr>
          <p:cNvSpPr>
            <a:spLocks noGrp="1"/>
          </p:cNvSpPr>
          <p:nvPr>
            <p:ph type="body" sz="half" idx="2"/>
          </p:nvPr>
        </p:nvSpPr>
        <p:spPr>
          <a:xfrm>
            <a:off x="5794452" y="2578990"/>
            <a:ext cx="5428551" cy="830996"/>
          </a:xfrm>
        </p:spPr>
        <p:txBody>
          <a:bodyPr vert="horz" lIns="91440" tIns="45720" rIns="91440" bIns="45720" rtlCol="0" anchor="t">
            <a:normAutofit/>
          </a:bodyPr>
          <a:lstStyle/>
          <a:p>
            <a:r>
              <a:rPr lang="en-US" sz="2400" b="0" i="0" kern="1200" dirty="0">
                <a:solidFill>
                  <a:schemeClr val="accent6">
                    <a:lumMod val="40000"/>
                    <a:lumOff val="60000"/>
                  </a:schemeClr>
                </a:solidFill>
                <a:latin typeface="+mn-lt"/>
                <a:ea typeface="+mn-ea"/>
                <a:cs typeface="+mn-cs"/>
              </a:rPr>
              <a:t>Look at the </a:t>
            </a:r>
            <a:r>
              <a:rPr lang="en-US" sz="2400" b="0" i="0" kern="1200" dirty="0" err="1">
                <a:solidFill>
                  <a:schemeClr val="accent6">
                    <a:lumMod val="40000"/>
                    <a:lumOff val="60000"/>
                  </a:schemeClr>
                </a:solidFill>
                <a:latin typeface="+mn-lt"/>
                <a:ea typeface="+mn-ea"/>
                <a:cs typeface="+mn-cs"/>
              </a:rPr>
              <a:t>anonymised</a:t>
            </a:r>
            <a:r>
              <a:rPr lang="en-US" sz="2400" b="0" i="0" kern="1200" dirty="0">
                <a:solidFill>
                  <a:schemeClr val="accent6">
                    <a:lumMod val="40000"/>
                    <a:lumOff val="60000"/>
                  </a:schemeClr>
                </a:solidFill>
                <a:latin typeface="+mn-lt"/>
                <a:ea typeface="+mn-ea"/>
                <a:cs typeface="+mn-cs"/>
              </a:rPr>
              <a:t> form 4. </a:t>
            </a:r>
            <a:r>
              <a:rPr lang="en-US" sz="2400" b="1" i="0" kern="1200" dirty="0">
                <a:solidFill>
                  <a:schemeClr val="accent6">
                    <a:lumMod val="40000"/>
                    <a:lumOff val="60000"/>
                  </a:schemeClr>
                </a:solidFill>
                <a:latin typeface="+mn-lt"/>
                <a:ea typeface="+mn-ea"/>
                <a:cs typeface="+mn-cs"/>
              </a:rPr>
              <a:t>What do you notice?</a:t>
            </a:r>
          </a:p>
        </p:txBody>
      </p:sp>
      <p:grpSp>
        <p:nvGrpSpPr>
          <p:cNvPr id="37" name="Group 36">
            <a:extLst>
              <a:ext uri="{FF2B5EF4-FFF2-40B4-BE49-F238E27FC236}">
                <a16:creationId xmlns:a16="http://schemas.microsoft.com/office/drawing/2014/main" id="{7D71E4A8-9F60-4021-8338-7F6E0D0CE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38" name="Rectangle 37">
              <a:extLst>
                <a:ext uri="{FF2B5EF4-FFF2-40B4-BE49-F238E27FC236}">
                  <a16:creationId xmlns:a16="http://schemas.microsoft.com/office/drawing/2014/main" id="{BB91A332-92C9-422C-A49C-7EAA6A8FF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FA669253-2B94-4C72-AFAC-01DB82079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0" name="Freeform 5">
              <a:extLst>
                <a:ext uri="{FF2B5EF4-FFF2-40B4-BE49-F238E27FC236}">
                  <a16:creationId xmlns:a16="http://schemas.microsoft.com/office/drawing/2014/main" id="{2AC8B09A-FC81-4662-BD96-116D1103C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6" name="Picture 25">
            <a:extLst>
              <a:ext uri="{FF2B5EF4-FFF2-40B4-BE49-F238E27FC236}">
                <a16:creationId xmlns:a16="http://schemas.microsoft.com/office/drawing/2014/main" id="{BAF47F72-BB62-32F1-E5AD-ED659B9868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182" y="289736"/>
            <a:ext cx="3528000" cy="3528000"/>
          </a:xfrm>
          <a:prstGeom prst="rect">
            <a:avLst/>
          </a:prstGeom>
        </p:spPr>
      </p:pic>
      <p:pic>
        <p:nvPicPr>
          <p:cNvPr id="18" name="Picture 17" descr="A computer screen with people on it&#10;&#10;Description automatically generated">
            <a:extLst>
              <a:ext uri="{FF2B5EF4-FFF2-40B4-BE49-F238E27FC236}">
                <a16:creationId xmlns:a16="http://schemas.microsoft.com/office/drawing/2014/main" id="{342342BF-C12E-3C0A-0530-83ED7621C339}"/>
              </a:ext>
            </a:extLst>
          </p:cNvPr>
          <p:cNvPicPr>
            <a:picLocks noChangeAspect="1"/>
          </p:cNvPicPr>
          <p:nvPr/>
        </p:nvPicPr>
        <p:blipFill rotWithShape="1">
          <a:blip r:embed="rId4">
            <a:extLst>
              <a:ext uri="{28A0092B-C50C-407E-A947-70E740481C1C}">
                <a14:useLocalDpi xmlns:a14="http://schemas.microsoft.com/office/drawing/2010/main" val="0"/>
              </a:ext>
            </a:extLst>
          </a:blip>
          <a:srcRect b="4258"/>
          <a:stretch/>
        </p:blipFill>
        <p:spPr>
          <a:xfrm>
            <a:off x="1286182" y="3864350"/>
            <a:ext cx="3060000" cy="2395034"/>
          </a:xfrm>
          <a:prstGeom prst="rect">
            <a:avLst/>
          </a:prstGeom>
        </p:spPr>
      </p:pic>
      <p:pic>
        <p:nvPicPr>
          <p:cNvPr id="27" name="Graphic 26" descr="Paper with solid fill">
            <a:extLst>
              <a:ext uri="{FF2B5EF4-FFF2-40B4-BE49-F238E27FC236}">
                <a16:creationId xmlns:a16="http://schemas.microsoft.com/office/drawing/2014/main" id="{CAE1F59E-2FE9-B352-A1D8-62740D56EB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3970" y="3648713"/>
            <a:ext cx="1262270" cy="1262270"/>
          </a:xfrm>
          <a:prstGeom prst="rect">
            <a:avLst/>
          </a:prstGeom>
        </p:spPr>
      </p:pic>
      <p:pic>
        <p:nvPicPr>
          <p:cNvPr id="28" name="Graphic 27" descr="Paper with solid fill">
            <a:extLst>
              <a:ext uri="{FF2B5EF4-FFF2-40B4-BE49-F238E27FC236}">
                <a16:creationId xmlns:a16="http://schemas.microsoft.com/office/drawing/2014/main" id="{D5504C77-BBEF-0A18-49F6-D69D6235EB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3970" y="4853833"/>
            <a:ext cx="1262270" cy="1262270"/>
          </a:xfrm>
          <a:prstGeom prst="rect">
            <a:avLst/>
          </a:prstGeom>
        </p:spPr>
      </p:pic>
      <p:pic>
        <p:nvPicPr>
          <p:cNvPr id="29" name="Graphic 28" descr="Paper with solid fill">
            <a:extLst>
              <a:ext uri="{FF2B5EF4-FFF2-40B4-BE49-F238E27FC236}">
                <a16:creationId xmlns:a16="http://schemas.microsoft.com/office/drawing/2014/main" id="{53B93BE5-D269-0247-1B8F-713DDB31D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8730" y="4853833"/>
            <a:ext cx="1262270" cy="1262270"/>
          </a:xfrm>
          <a:prstGeom prst="rect">
            <a:avLst/>
          </a:prstGeom>
        </p:spPr>
      </p:pic>
      <p:pic>
        <p:nvPicPr>
          <p:cNvPr id="30" name="Graphic 29" descr="Paper with solid fill">
            <a:extLst>
              <a:ext uri="{FF2B5EF4-FFF2-40B4-BE49-F238E27FC236}">
                <a16:creationId xmlns:a16="http://schemas.microsoft.com/office/drawing/2014/main" id="{E8A24F14-0D2F-F0C3-279E-B5D1DD15C8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8730" y="3648713"/>
            <a:ext cx="1262270" cy="1262270"/>
          </a:xfrm>
          <a:prstGeom prst="rect">
            <a:avLst/>
          </a:prstGeom>
        </p:spPr>
      </p:pic>
      <p:sp>
        <p:nvSpPr>
          <p:cNvPr id="34" name="TextBox 33">
            <a:extLst>
              <a:ext uri="{FF2B5EF4-FFF2-40B4-BE49-F238E27FC236}">
                <a16:creationId xmlns:a16="http://schemas.microsoft.com/office/drawing/2014/main" id="{3D849940-B585-2B3F-49BF-4D3514C9856E}"/>
              </a:ext>
            </a:extLst>
          </p:cNvPr>
          <p:cNvSpPr txBox="1"/>
          <p:nvPr/>
        </p:nvSpPr>
        <p:spPr>
          <a:xfrm>
            <a:off x="7502052" y="4107576"/>
            <a:ext cx="526106" cy="646331"/>
          </a:xfrm>
          <a:prstGeom prst="rect">
            <a:avLst/>
          </a:prstGeom>
          <a:noFill/>
        </p:spPr>
        <p:txBody>
          <a:bodyPr wrap="none" rtlCol="0">
            <a:spAutoFit/>
          </a:bodyPr>
          <a:lstStyle/>
          <a:p>
            <a:r>
              <a:rPr lang="en-GB" sz="3600" b="1">
                <a:solidFill>
                  <a:schemeClr val="bg1"/>
                </a:solidFill>
              </a:rPr>
              <a:t>A</a:t>
            </a:r>
          </a:p>
        </p:txBody>
      </p:sp>
      <p:sp>
        <p:nvSpPr>
          <p:cNvPr id="36" name="TextBox 35">
            <a:extLst>
              <a:ext uri="{FF2B5EF4-FFF2-40B4-BE49-F238E27FC236}">
                <a16:creationId xmlns:a16="http://schemas.microsoft.com/office/drawing/2014/main" id="{0C09BF2D-9A8E-DB30-EA5A-C30ADDCE8D66}"/>
              </a:ext>
            </a:extLst>
          </p:cNvPr>
          <p:cNvSpPr txBox="1"/>
          <p:nvPr/>
        </p:nvSpPr>
        <p:spPr>
          <a:xfrm>
            <a:off x="8663681" y="4107576"/>
            <a:ext cx="452368" cy="646331"/>
          </a:xfrm>
          <a:prstGeom prst="rect">
            <a:avLst/>
          </a:prstGeom>
          <a:noFill/>
        </p:spPr>
        <p:txBody>
          <a:bodyPr wrap="none" rtlCol="0">
            <a:spAutoFit/>
          </a:bodyPr>
          <a:lstStyle/>
          <a:p>
            <a:r>
              <a:rPr lang="en-GB" sz="3600" b="1">
                <a:solidFill>
                  <a:schemeClr val="bg1"/>
                </a:solidFill>
              </a:rPr>
              <a:t>B</a:t>
            </a:r>
          </a:p>
        </p:txBody>
      </p:sp>
      <p:sp>
        <p:nvSpPr>
          <p:cNvPr id="41" name="TextBox 40">
            <a:extLst>
              <a:ext uri="{FF2B5EF4-FFF2-40B4-BE49-F238E27FC236}">
                <a16:creationId xmlns:a16="http://schemas.microsoft.com/office/drawing/2014/main" id="{2AB1AD9D-E4B6-11C6-EB5B-13817B78AC7C}"/>
              </a:ext>
            </a:extLst>
          </p:cNvPr>
          <p:cNvSpPr txBox="1"/>
          <p:nvPr/>
        </p:nvSpPr>
        <p:spPr>
          <a:xfrm>
            <a:off x="7502052" y="5316657"/>
            <a:ext cx="545342" cy="646331"/>
          </a:xfrm>
          <a:prstGeom prst="rect">
            <a:avLst/>
          </a:prstGeom>
          <a:noFill/>
        </p:spPr>
        <p:txBody>
          <a:bodyPr wrap="none" rtlCol="0">
            <a:spAutoFit/>
          </a:bodyPr>
          <a:lstStyle/>
          <a:p>
            <a:r>
              <a:rPr lang="en-GB" sz="3600" b="1">
                <a:solidFill>
                  <a:schemeClr val="bg1"/>
                </a:solidFill>
              </a:rPr>
              <a:t>C</a:t>
            </a:r>
          </a:p>
        </p:txBody>
      </p:sp>
      <p:sp>
        <p:nvSpPr>
          <p:cNvPr id="42" name="TextBox 41">
            <a:extLst>
              <a:ext uri="{FF2B5EF4-FFF2-40B4-BE49-F238E27FC236}">
                <a16:creationId xmlns:a16="http://schemas.microsoft.com/office/drawing/2014/main" id="{80E423AF-3FEA-293E-9A4F-1BC54A8BFD2F}"/>
              </a:ext>
            </a:extLst>
          </p:cNvPr>
          <p:cNvSpPr txBox="1"/>
          <p:nvPr/>
        </p:nvSpPr>
        <p:spPr>
          <a:xfrm>
            <a:off x="8663681" y="5316657"/>
            <a:ext cx="508473" cy="646331"/>
          </a:xfrm>
          <a:prstGeom prst="rect">
            <a:avLst/>
          </a:prstGeom>
          <a:noFill/>
        </p:spPr>
        <p:txBody>
          <a:bodyPr wrap="none" rtlCol="0">
            <a:spAutoFit/>
          </a:bodyPr>
          <a:lstStyle/>
          <a:p>
            <a:r>
              <a:rPr lang="en-GB" sz="3600" b="1">
                <a:solidFill>
                  <a:schemeClr val="bg1"/>
                </a:solidFill>
              </a:rPr>
              <a:t>D</a:t>
            </a:r>
          </a:p>
        </p:txBody>
      </p:sp>
      <p:sp>
        <p:nvSpPr>
          <p:cNvPr id="43" name="TextBox 42">
            <a:extLst>
              <a:ext uri="{FF2B5EF4-FFF2-40B4-BE49-F238E27FC236}">
                <a16:creationId xmlns:a16="http://schemas.microsoft.com/office/drawing/2014/main" id="{FE8EB02A-C308-A07D-662D-9A395AEE95FF}"/>
              </a:ext>
            </a:extLst>
          </p:cNvPr>
          <p:cNvSpPr txBox="1"/>
          <p:nvPr/>
        </p:nvSpPr>
        <p:spPr>
          <a:xfrm>
            <a:off x="6048860" y="3864350"/>
            <a:ext cx="1184940" cy="830997"/>
          </a:xfrm>
          <a:prstGeom prst="rect">
            <a:avLst/>
          </a:prstGeom>
          <a:noFill/>
        </p:spPr>
        <p:txBody>
          <a:bodyPr wrap="none" rtlCol="0">
            <a:spAutoFit/>
          </a:bodyPr>
          <a:lstStyle/>
          <a:p>
            <a:pPr algn="ctr"/>
            <a:r>
              <a:rPr lang="en-GB" sz="2400">
                <a:solidFill>
                  <a:schemeClr val="bg1"/>
                </a:solidFill>
              </a:rPr>
              <a:t>Rooms</a:t>
            </a:r>
          </a:p>
          <a:p>
            <a:pPr algn="ctr"/>
            <a:r>
              <a:rPr lang="en-GB" sz="2400">
                <a:solidFill>
                  <a:schemeClr val="bg1"/>
                </a:solidFill>
              </a:rPr>
              <a:t>1-12</a:t>
            </a:r>
          </a:p>
        </p:txBody>
      </p:sp>
      <p:sp>
        <p:nvSpPr>
          <p:cNvPr id="44" name="TextBox 43">
            <a:extLst>
              <a:ext uri="{FF2B5EF4-FFF2-40B4-BE49-F238E27FC236}">
                <a16:creationId xmlns:a16="http://schemas.microsoft.com/office/drawing/2014/main" id="{77A62E73-5B93-66D9-0AE1-2F8398F00028}"/>
              </a:ext>
            </a:extLst>
          </p:cNvPr>
          <p:cNvSpPr txBox="1"/>
          <p:nvPr/>
        </p:nvSpPr>
        <p:spPr>
          <a:xfrm>
            <a:off x="9374256" y="3864350"/>
            <a:ext cx="1184940" cy="830997"/>
          </a:xfrm>
          <a:prstGeom prst="rect">
            <a:avLst/>
          </a:prstGeom>
          <a:noFill/>
        </p:spPr>
        <p:txBody>
          <a:bodyPr wrap="none" rtlCol="0">
            <a:spAutoFit/>
          </a:bodyPr>
          <a:lstStyle/>
          <a:p>
            <a:pPr algn="ctr"/>
            <a:r>
              <a:rPr lang="en-GB" sz="2400">
                <a:solidFill>
                  <a:schemeClr val="bg1"/>
                </a:solidFill>
              </a:rPr>
              <a:t>Rooms</a:t>
            </a:r>
          </a:p>
          <a:p>
            <a:pPr algn="ctr"/>
            <a:r>
              <a:rPr lang="en-GB" sz="2400">
                <a:solidFill>
                  <a:schemeClr val="bg1"/>
                </a:solidFill>
              </a:rPr>
              <a:t>13-25</a:t>
            </a:r>
          </a:p>
        </p:txBody>
      </p:sp>
      <p:sp>
        <p:nvSpPr>
          <p:cNvPr id="45" name="TextBox 44">
            <a:extLst>
              <a:ext uri="{FF2B5EF4-FFF2-40B4-BE49-F238E27FC236}">
                <a16:creationId xmlns:a16="http://schemas.microsoft.com/office/drawing/2014/main" id="{47202C9E-F9C6-B1C8-8885-4C42AFC44B7B}"/>
              </a:ext>
            </a:extLst>
          </p:cNvPr>
          <p:cNvSpPr txBox="1"/>
          <p:nvPr/>
        </p:nvSpPr>
        <p:spPr>
          <a:xfrm>
            <a:off x="6048860" y="5069470"/>
            <a:ext cx="1184940" cy="830997"/>
          </a:xfrm>
          <a:prstGeom prst="rect">
            <a:avLst/>
          </a:prstGeom>
          <a:noFill/>
        </p:spPr>
        <p:txBody>
          <a:bodyPr wrap="none" rtlCol="0">
            <a:spAutoFit/>
          </a:bodyPr>
          <a:lstStyle/>
          <a:p>
            <a:pPr algn="ctr"/>
            <a:r>
              <a:rPr lang="en-GB" sz="2400">
                <a:solidFill>
                  <a:schemeClr val="bg1"/>
                </a:solidFill>
              </a:rPr>
              <a:t>Rooms</a:t>
            </a:r>
          </a:p>
          <a:p>
            <a:pPr algn="ctr"/>
            <a:r>
              <a:rPr lang="en-GB" sz="2400">
                <a:solidFill>
                  <a:schemeClr val="bg1"/>
                </a:solidFill>
              </a:rPr>
              <a:t>26-38</a:t>
            </a:r>
          </a:p>
        </p:txBody>
      </p:sp>
      <p:sp>
        <p:nvSpPr>
          <p:cNvPr id="46" name="TextBox 45">
            <a:extLst>
              <a:ext uri="{FF2B5EF4-FFF2-40B4-BE49-F238E27FC236}">
                <a16:creationId xmlns:a16="http://schemas.microsoft.com/office/drawing/2014/main" id="{46546A04-A27B-C97C-3198-7BA1C1AB41A0}"/>
              </a:ext>
            </a:extLst>
          </p:cNvPr>
          <p:cNvSpPr txBox="1"/>
          <p:nvPr/>
        </p:nvSpPr>
        <p:spPr>
          <a:xfrm>
            <a:off x="9374256" y="5061867"/>
            <a:ext cx="1184940" cy="830997"/>
          </a:xfrm>
          <a:prstGeom prst="rect">
            <a:avLst/>
          </a:prstGeom>
          <a:noFill/>
        </p:spPr>
        <p:txBody>
          <a:bodyPr wrap="none" rtlCol="0">
            <a:spAutoFit/>
          </a:bodyPr>
          <a:lstStyle/>
          <a:p>
            <a:pPr algn="ctr"/>
            <a:r>
              <a:rPr lang="en-GB" sz="2400">
                <a:solidFill>
                  <a:schemeClr val="bg1"/>
                </a:solidFill>
              </a:rPr>
              <a:t>Rooms</a:t>
            </a:r>
          </a:p>
          <a:p>
            <a:pPr algn="ctr"/>
            <a:r>
              <a:rPr lang="en-GB" sz="2400">
                <a:solidFill>
                  <a:schemeClr val="bg1"/>
                </a:solidFill>
              </a:rPr>
              <a:t>39-50</a:t>
            </a:r>
          </a:p>
        </p:txBody>
      </p:sp>
    </p:spTree>
    <p:extLst>
      <p:ext uri="{BB962C8B-B14F-4D97-AF65-F5344CB8AC3E}">
        <p14:creationId xmlns:p14="http://schemas.microsoft.com/office/powerpoint/2010/main" val="31450165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C2CE92-AFFE-7301-065C-B86841D6525B}"/>
              </a:ext>
            </a:extLst>
          </p:cNvPr>
          <p:cNvSpPr>
            <a:spLocks noGrp="1"/>
          </p:cNvSpPr>
          <p:nvPr>
            <p:ph type="title"/>
          </p:nvPr>
        </p:nvSpPr>
        <p:spPr/>
        <p:txBody>
          <a:bodyPr/>
          <a:lstStyle/>
          <a:p>
            <a:r>
              <a:rPr lang="en-GB"/>
              <a:t>Good practice</a:t>
            </a:r>
          </a:p>
        </p:txBody>
      </p:sp>
      <p:sp>
        <p:nvSpPr>
          <p:cNvPr id="6" name="Content Placeholder 5">
            <a:extLst>
              <a:ext uri="{FF2B5EF4-FFF2-40B4-BE49-F238E27FC236}">
                <a16:creationId xmlns:a16="http://schemas.microsoft.com/office/drawing/2014/main" id="{CF283BB8-BAEB-C855-424B-AE083D765F2B}"/>
              </a:ext>
            </a:extLst>
          </p:cNvPr>
          <p:cNvSpPr>
            <a:spLocks noGrp="1"/>
          </p:cNvSpPr>
          <p:nvPr>
            <p:ph idx="1"/>
          </p:nvPr>
        </p:nvSpPr>
        <p:spPr/>
        <p:txBody>
          <a:bodyPr vert="horz" lIns="91440" tIns="45720" rIns="91440" bIns="45720" rtlCol="0" anchor="t">
            <a:normAutofit/>
          </a:bodyPr>
          <a:lstStyle/>
          <a:p>
            <a:endParaRPr lang="en-GB" sz="2800"/>
          </a:p>
          <a:p>
            <a:r>
              <a:rPr lang="en-GB" sz="3200"/>
              <a:t>Four domains for revalidation</a:t>
            </a:r>
          </a:p>
          <a:p>
            <a:r>
              <a:rPr lang="en-GB" sz="3200"/>
              <a:t>Past and future PDP</a:t>
            </a:r>
          </a:p>
          <a:p>
            <a:r>
              <a:rPr lang="en-GB" sz="3200"/>
              <a:t>Achievements and challenges</a:t>
            </a:r>
          </a:p>
          <a:p>
            <a:pPr marL="0" indent="0">
              <a:buNone/>
            </a:pPr>
            <a:endParaRPr lang="en-GB" sz="2400"/>
          </a:p>
        </p:txBody>
      </p:sp>
    </p:spTree>
    <p:extLst>
      <p:ext uri="{BB962C8B-B14F-4D97-AF65-F5344CB8AC3E}">
        <p14:creationId xmlns:p14="http://schemas.microsoft.com/office/powerpoint/2010/main" val="177351257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C2CE92-AFFE-7301-065C-B86841D6525B}"/>
              </a:ext>
            </a:extLst>
          </p:cNvPr>
          <p:cNvSpPr>
            <a:spLocks noGrp="1"/>
          </p:cNvSpPr>
          <p:nvPr>
            <p:ph type="title"/>
          </p:nvPr>
        </p:nvSpPr>
        <p:spPr/>
        <p:txBody>
          <a:bodyPr/>
          <a:lstStyle/>
          <a:p>
            <a:r>
              <a:rPr lang="en-GB"/>
              <a:t>Top tips</a:t>
            </a:r>
          </a:p>
        </p:txBody>
      </p:sp>
      <p:sp>
        <p:nvSpPr>
          <p:cNvPr id="6" name="Content Placeholder 5">
            <a:extLst>
              <a:ext uri="{FF2B5EF4-FFF2-40B4-BE49-F238E27FC236}">
                <a16:creationId xmlns:a16="http://schemas.microsoft.com/office/drawing/2014/main" id="{CF283BB8-BAEB-C855-424B-AE083D765F2B}"/>
              </a:ext>
            </a:extLst>
          </p:cNvPr>
          <p:cNvSpPr>
            <a:spLocks noGrp="1"/>
          </p:cNvSpPr>
          <p:nvPr>
            <p:ph idx="1"/>
          </p:nvPr>
        </p:nvSpPr>
        <p:spPr/>
        <p:txBody>
          <a:bodyPr vert="horz" lIns="91440" tIns="45720" rIns="91440" bIns="45720" rtlCol="0" anchor="t">
            <a:normAutofit/>
          </a:bodyPr>
          <a:lstStyle/>
          <a:p>
            <a:endParaRPr lang="en-GB" sz="2800"/>
          </a:p>
          <a:p>
            <a:r>
              <a:rPr lang="en-GB" sz="3200"/>
              <a:t>Draft form4 as soon as you are able</a:t>
            </a:r>
          </a:p>
          <a:p>
            <a:r>
              <a:rPr lang="en-GB" sz="3200"/>
              <a:t>Use positive and encouraging language</a:t>
            </a:r>
          </a:p>
          <a:p>
            <a:r>
              <a:rPr lang="en-GB" sz="3200"/>
              <a:t>Avoid making judgements</a:t>
            </a:r>
          </a:p>
        </p:txBody>
      </p:sp>
    </p:spTree>
    <p:extLst>
      <p:ext uri="{BB962C8B-B14F-4D97-AF65-F5344CB8AC3E}">
        <p14:creationId xmlns:p14="http://schemas.microsoft.com/office/powerpoint/2010/main" val="360131919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1A475D2-D9B0-E8F1-48FD-C2054B54C03D}"/>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Thank you!</a:t>
            </a:r>
          </a:p>
        </p:txBody>
      </p:sp>
      <p:pic>
        <p:nvPicPr>
          <p:cNvPr id="5" name="Content Placeholder 4" descr="Many different colored paper with different languages">
            <a:extLst>
              <a:ext uri="{FF2B5EF4-FFF2-40B4-BE49-F238E27FC236}">
                <a16:creationId xmlns:a16="http://schemas.microsoft.com/office/drawing/2014/main" id="{938843A1-2690-C8EE-3436-C10CDCFD70A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62" r="9164"/>
          <a:stretch/>
        </p:blipFill>
        <p:spPr>
          <a:xfrm>
            <a:off x="558532" y="571500"/>
            <a:ext cx="7450254" cy="5710030"/>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id="{4B815D9F-B834-835B-52D7-AAE3D81079C7}"/>
              </a:ext>
            </a:extLst>
          </p:cNvPr>
          <p:cNvSpPr txBox="1"/>
          <p:nvPr/>
        </p:nvSpPr>
        <p:spPr>
          <a:xfrm>
            <a:off x="9319098" y="6656358"/>
            <a:ext cx="287290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cleanelectric.de/100tag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16065008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D774-A6D9-5430-E3AD-8CA32CE3DCAF}"/>
              </a:ext>
            </a:extLst>
          </p:cNvPr>
          <p:cNvSpPr>
            <a:spLocks noGrp="1"/>
          </p:cNvSpPr>
          <p:nvPr>
            <p:ph type="title"/>
          </p:nvPr>
        </p:nvSpPr>
        <p:spPr>
          <a:xfrm>
            <a:off x="945417" y="978994"/>
            <a:ext cx="4351025" cy="1354631"/>
          </a:xfrm>
        </p:spPr>
        <p:txBody>
          <a:bodyPr anchor="ctr">
            <a:normAutofit/>
          </a:bodyPr>
          <a:lstStyle/>
          <a:p>
            <a:r>
              <a:rPr lang="en-GB"/>
              <a:t>Aims for today</a:t>
            </a:r>
          </a:p>
        </p:txBody>
      </p:sp>
      <p:sp>
        <p:nvSpPr>
          <p:cNvPr id="3" name="Content Placeholder 2">
            <a:extLst>
              <a:ext uri="{FF2B5EF4-FFF2-40B4-BE49-F238E27FC236}">
                <a16:creationId xmlns:a16="http://schemas.microsoft.com/office/drawing/2014/main" id="{5E039284-B267-4727-96F9-393E242731E7}"/>
              </a:ext>
            </a:extLst>
          </p:cNvPr>
          <p:cNvSpPr>
            <a:spLocks noGrp="1"/>
          </p:cNvSpPr>
          <p:nvPr>
            <p:ph type="body" idx="1"/>
          </p:nvPr>
        </p:nvSpPr>
        <p:spPr>
          <a:xfrm>
            <a:off x="6895559" y="1819922"/>
            <a:ext cx="3757545" cy="3657600"/>
          </a:xfrm>
          <a:effectLst/>
        </p:spPr>
        <p:txBody>
          <a:bodyPr>
            <a:normAutofit/>
          </a:bodyPr>
          <a:lstStyle/>
          <a:p>
            <a:r>
              <a:rPr lang="en-GB" sz="2400"/>
              <a:t>Interactive sessions</a:t>
            </a:r>
          </a:p>
          <a:p>
            <a:r>
              <a:rPr lang="en-GB" sz="2400"/>
              <a:t>Appraisal Form 4 – what is it for?</a:t>
            </a:r>
          </a:p>
          <a:p>
            <a:r>
              <a:rPr lang="en-GB" sz="2400"/>
              <a:t>Good practice</a:t>
            </a:r>
          </a:p>
          <a:p>
            <a:r>
              <a:rPr lang="en-GB" sz="2400"/>
              <a:t>Top Tips</a:t>
            </a:r>
          </a:p>
        </p:txBody>
      </p:sp>
      <p:sp>
        <p:nvSpPr>
          <p:cNvPr id="4" name="TextBox 3">
            <a:extLst>
              <a:ext uri="{FF2B5EF4-FFF2-40B4-BE49-F238E27FC236}">
                <a16:creationId xmlns:a16="http://schemas.microsoft.com/office/drawing/2014/main" id="{7693890C-1A1B-0C49-9385-933D06CC2E65}"/>
              </a:ext>
            </a:extLst>
          </p:cNvPr>
          <p:cNvSpPr txBox="1"/>
          <p:nvPr/>
        </p:nvSpPr>
        <p:spPr>
          <a:xfrm>
            <a:off x="945417" y="2607768"/>
            <a:ext cx="4960083" cy="2246769"/>
          </a:xfrm>
          <a:prstGeom prst="rect">
            <a:avLst/>
          </a:prstGeom>
          <a:noFill/>
        </p:spPr>
        <p:txBody>
          <a:bodyPr wrap="square" rtlCol="0">
            <a:spAutoFit/>
          </a:bodyPr>
          <a:lstStyle/>
          <a:p>
            <a:r>
              <a:rPr lang="en-GB" sz="2800" i="1">
                <a:solidFill>
                  <a:schemeClr val="bg1"/>
                </a:solidFill>
              </a:rPr>
              <a:t>The form 4 is a summary of the Appraisal discussion and needs to be clear, comprehensive and relevant. </a:t>
            </a:r>
            <a:r>
              <a:rPr lang="en-GB" sz="2800" b="1" i="1">
                <a:solidFill>
                  <a:schemeClr val="bg1"/>
                </a:solidFill>
              </a:rPr>
              <a:t>How do we do it?</a:t>
            </a:r>
          </a:p>
        </p:txBody>
      </p:sp>
    </p:spTree>
    <p:extLst>
      <p:ext uri="{BB962C8B-B14F-4D97-AF65-F5344CB8AC3E}">
        <p14:creationId xmlns:p14="http://schemas.microsoft.com/office/powerpoint/2010/main" val="19408430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468B-C890-A6D8-13C8-E6D5684CE0E0}"/>
              </a:ext>
            </a:extLst>
          </p:cNvPr>
          <p:cNvSpPr>
            <a:spLocks noGrp="1"/>
          </p:cNvSpPr>
          <p:nvPr>
            <p:ph type="title"/>
          </p:nvPr>
        </p:nvSpPr>
        <p:spPr>
          <a:xfrm>
            <a:off x="1154954" y="878889"/>
            <a:ext cx="4351025" cy="5220070"/>
          </a:xfrm>
        </p:spPr>
        <p:txBody>
          <a:bodyPr>
            <a:normAutofit/>
          </a:bodyPr>
          <a:lstStyle/>
          <a:p>
            <a:r>
              <a:rPr lang="en-GB"/>
              <a:t>An author’s writing style is the culmination of all the unique techniques, habits, and choices they make.</a:t>
            </a:r>
          </a:p>
        </p:txBody>
      </p:sp>
      <p:sp>
        <p:nvSpPr>
          <p:cNvPr id="3" name="Text Placeholder 2">
            <a:extLst>
              <a:ext uri="{FF2B5EF4-FFF2-40B4-BE49-F238E27FC236}">
                <a16:creationId xmlns:a16="http://schemas.microsoft.com/office/drawing/2014/main" id="{E34DAA39-8092-85B4-4BEA-E223C693859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923639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13" name="Content Placeholder 12" descr="Mark Twain">
            <a:extLst>
              <a:ext uri="{FF2B5EF4-FFF2-40B4-BE49-F238E27FC236}">
                <a16:creationId xmlns:a16="http://schemas.microsoft.com/office/drawing/2014/main" id="{BDF060FF-1926-4AEA-469C-184B1C96B1D0}"/>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810" r="1" b="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9" name="Title 8">
            <a:extLst>
              <a:ext uri="{FF2B5EF4-FFF2-40B4-BE49-F238E27FC236}">
                <a16:creationId xmlns:a16="http://schemas.microsoft.com/office/drawing/2014/main" id="{04DC691D-AABC-1AD5-695F-66117945EC71}"/>
              </a:ext>
            </a:extLst>
          </p:cNvPr>
          <p:cNvSpPr>
            <a:spLocks noGrp="1"/>
          </p:cNvSpPr>
          <p:nvPr>
            <p:ph type="title"/>
          </p:nvPr>
        </p:nvSpPr>
        <p:spPr>
          <a:xfrm>
            <a:off x="5695061" y="1370475"/>
            <a:ext cx="5428551" cy="3153753"/>
          </a:xfrm>
        </p:spPr>
        <p:txBody>
          <a:bodyPr vert="horz" lIns="91440" tIns="45720" rIns="91440" bIns="45720" rtlCol="0" anchor="b">
            <a:normAutofit/>
          </a:bodyPr>
          <a:lstStyle/>
          <a:p>
            <a:pPr>
              <a:lnSpc>
                <a:spcPct val="90000"/>
              </a:lnSpc>
            </a:pPr>
            <a:r>
              <a:rPr lang="en-US" sz="2800" i="1"/>
              <a:t>Of all God’s creatures, there is only one that cannot be made slave of the leash. That one is the cat. If man could be crossed with the cat it would improve the man, but it would deteriorate the cat.</a:t>
            </a:r>
          </a:p>
        </p:txBody>
      </p:sp>
      <p:sp>
        <p:nvSpPr>
          <p:cNvPr id="11" name="Text Placeholder 10">
            <a:extLst>
              <a:ext uri="{FF2B5EF4-FFF2-40B4-BE49-F238E27FC236}">
                <a16:creationId xmlns:a16="http://schemas.microsoft.com/office/drawing/2014/main" id="{1CE70A04-418F-73B7-0D7F-E74EE223232E}"/>
              </a:ext>
            </a:extLst>
          </p:cNvPr>
          <p:cNvSpPr>
            <a:spLocks noGrp="1"/>
          </p:cNvSpPr>
          <p:nvPr>
            <p:ph type="body" sz="half" idx="2"/>
          </p:nvPr>
        </p:nvSpPr>
        <p:spPr>
          <a:xfrm>
            <a:off x="5695061" y="5040000"/>
            <a:ext cx="5428551" cy="900000"/>
          </a:xfrm>
        </p:spPr>
        <p:txBody>
          <a:bodyPr vert="horz" lIns="91440" tIns="45720" rIns="91440" bIns="45720" rtlCol="0" anchor="t">
            <a:normAutofit/>
          </a:bodyPr>
          <a:lstStyle/>
          <a:p>
            <a:r>
              <a:rPr lang="en-US" sz="2400" cap="all">
                <a:solidFill>
                  <a:schemeClr val="accent6">
                    <a:lumMod val="60000"/>
                    <a:lumOff val="40000"/>
                  </a:schemeClr>
                </a:solidFill>
              </a:rPr>
              <a:t>Mark Twain</a:t>
            </a:r>
          </a:p>
        </p:txBody>
      </p:sp>
      <p:sp>
        <p:nvSpPr>
          <p:cNvPr id="29" name="Rectangle 28">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TextBox 13">
            <a:extLst>
              <a:ext uri="{FF2B5EF4-FFF2-40B4-BE49-F238E27FC236}">
                <a16:creationId xmlns:a16="http://schemas.microsoft.com/office/drawing/2014/main" id="{7012D48A-8053-D4BE-ECD0-1FE2F727970B}"/>
              </a:ext>
            </a:extLst>
          </p:cNvPr>
          <p:cNvSpPr txBox="1"/>
          <p:nvPr/>
        </p:nvSpPr>
        <p:spPr>
          <a:xfrm>
            <a:off x="9482605" y="6657945"/>
            <a:ext cx="270939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advocatusatheist.blogspot.com/2013/07/mark-twain-and-on-art-of-lying.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13122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10" name="Picture 9" descr="Portrait of Siberian kitten">
            <a:extLst>
              <a:ext uri="{FF2B5EF4-FFF2-40B4-BE49-F238E27FC236}">
                <a16:creationId xmlns:a16="http://schemas.microsoft.com/office/drawing/2014/main" id="{91F93267-1304-4EB7-E90D-98F013709BEB}"/>
              </a:ext>
            </a:extLst>
          </p:cNvPr>
          <p:cNvPicPr>
            <a:picLocks noChangeAspect="1"/>
          </p:cNvPicPr>
          <p:nvPr/>
        </p:nvPicPr>
        <p:blipFill rotWithShape="1">
          <a:blip r:embed="rId4">
            <a:extLst>
              <a:ext uri="{28A0092B-C50C-407E-A947-70E740481C1C}">
                <a14:useLocalDpi xmlns:a14="http://schemas.microsoft.com/office/drawing/2010/main" val="0"/>
              </a:ext>
            </a:extLst>
          </a:blip>
          <a:srcRect l="35913" r="9694"/>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3"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A028468B-C890-A6D8-13C8-E6D5684CE0E0}"/>
              </a:ext>
            </a:extLst>
          </p:cNvPr>
          <p:cNvSpPr>
            <a:spLocks noGrp="1"/>
          </p:cNvSpPr>
          <p:nvPr>
            <p:ph type="title"/>
          </p:nvPr>
        </p:nvSpPr>
        <p:spPr>
          <a:xfrm>
            <a:off x="5695061" y="1221389"/>
            <a:ext cx="5428551" cy="1142005"/>
          </a:xfrm>
        </p:spPr>
        <p:txBody>
          <a:bodyPr vert="horz" lIns="91440" tIns="45720" rIns="91440" bIns="45720" rtlCol="0" anchor="b">
            <a:normAutofit/>
          </a:bodyPr>
          <a:lstStyle/>
          <a:p>
            <a:pPr>
              <a:lnSpc>
                <a:spcPct val="90000"/>
              </a:lnSpc>
            </a:pPr>
            <a:r>
              <a:rPr lang="en-US" sz="2000" i="1">
                <a:solidFill>
                  <a:schemeClr val="bg1">
                    <a:lumMod val="85000"/>
                  </a:schemeClr>
                </a:solidFill>
              </a:rPr>
              <a:t>An author’s writing style is the culmination of all the unique techniques, habits, and choices they make.</a:t>
            </a:r>
          </a:p>
        </p:txBody>
      </p:sp>
      <p:sp>
        <p:nvSpPr>
          <p:cNvPr id="25" name="Rectangle 24">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9876A25-0884-91F3-D902-4DF8291C8C6D}"/>
              </a:ext>
            </a:extLst>
          </p:cNvPr>
          <p:cNvSpPr/>
          <p:nvPr/>
        </p:nvSpPr>
        <p:spPr>
          <a:xfrm>
            <a:off x="5743575" y="2568383"/>
            <a:ext cx="5532864" cy="370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r>
              <a:rPr lang="en-GB" sz="2800"/>
              <a:t>PLEASE WRITE A SHORT PARAGRAPH ABOUT A CAT.</a:t>
            </a:r>
          </a:p>
          <a:p>
            <a:endParaRPr lang="en-GB" sz="2800"/>
          </a:p>
          <a:p>
            <a:r>
              <a:rPr lang="en-GB" sz="2400"/>
              <a:t>- A pet</a:t>
            </a:r>
          </a:p>
          <a:p>
            <a:r>
              <a:rPr lang="en-GB" sz="2400"/>
              <a:t>- As seen on TV</a:t>
            </a:r>
          </a:p>
          <a:p>
            <a:r>
              <a:rPr lang="en-GB" sz="2400"/>
              <a:t>- Read in book</a:t>
            </a:r>
          </a:p>
          <a:p>
            <a:endParaRPr lang="en-GB" sz="1400"/>
          </a:p>
          <a:p>
            <a:r>
              <a:rPr lang="en-GB" sz="2400" i="1"/>
              <a:t>- Any unique features?</a:t>
            </a:r>
          </a:p>
          <a:p>
            <a:r>
              <a:rPr lang="en-GB" sz="2400" i="1"/>
              <a:t>- How it makes you feel?</a:t>
            </a:r>
          </a:p>
        </p:txBody>
      </p:sp>
      <p:pic>
        <p:nvPicPr>
          <p:cNvPr id="14" name="Graphic 13" descr="Small paint brush">
            <a:extLst>
              <a:ext uri="{FF2B5EF4-FFF2-40B4-BE49-F238E27FC236}">
                <a16:creationId xmlns:a16="http://schemas.microsoft.com/office/drawing/2014/main" id="{C07A9A01-B89E-8A1B-DF5B-ED4A490386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7060" y="54482"/>
            <a:ext cx="1274255" cy="1274255"/>
          </a:xfrm>
          <a:prstGeom prst="rect">
            <a:avLst/>
          </a:prstGeom>
        </p:spPr>
      </p:pic>
    </p:spTree>
    <p:extLst>
      <p:ext uri="{BB962C8B-B14F-4D97-AF65-F5344CB8AC3E}">
        <p14:creationId xmlns:p14="http://schemas.microsoft.com/office/powerpoint/2010/main" val="1636988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B207-CA46-3EE9-ADF4-DD817F1ECD9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BF1CCAC-8D96-37E0-4A8B-DAEBA26387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833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 name="Content Placeholder 4" descr="T.S. Elliot">
            <a:extLst>
              <a:ext uri="{FF2B5EF4-FFF2-40B4-BE49-F238E27FC236}">
                <a16:creationId xmlns:a16="http://schemas.microsoft.com/office/drawing/2014/main" id="{66F114D9-9C52-1720-AFFD-D169D164ED93}"/>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679" r="35929"/>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9" name="Title 8">
            <a:extLst>
              <a:ext uri="{FF2B5EF4-FFF2-40B4-BE49-F238E27FC236}">
                <a16:creationId xmlns:a16="http://schemas.microsoft.com/office/drawing/2014/main" id="{04DC691D-AABC-1AD5-695F-66117945EC71}"/>
              </a:ext>
            </a:extLst>
          </p:cNvPr>
          <p:cNvSpPr>
            <a:spLocks noGrp="1"/>
          </p:cNvSpPr>
          <p:nvPr>
            <p:ph type="title"/>
          </p:nvPr>
        </p:nvSpPr>
        <p:spPr>
          <a:xfrm>
            <a:off x="5779625" y="1965131"/>
            <a:ext cx="5428551" cy="2049384"/>
          </a:xfrm>
        </p:spPr>
        <p:txBody>
          <a:bodyPr vert="horz" lIns="91440" tIns="45720" rIns="91440" bIns="45720" rtlCol="0" anchor="b">
            <a:normAutofit/>
          </a:bodyPr>
          <a:lstStyle/>
          <a:p>
            <a:pPr>
              <a:lnSpc>
                <a:spcPct val="90000"/>
              </a:lnSpc>
            </a:pPr>
            <a:r>
              <a:rPr lang="en-GB" sz="2800" i="1"/>
              <a:t>I am glad you have a Cat, but I do not believe it is so remarkable a cat as My Cat.</a:t>
            </a:r>
            <a:endParaRPr lang="en-US" sz="2800" i="1"/>
          </a:p>
        </p:txBody>
      </p:sp>
      <p:sp>
        <p:nvSpPr>
          <p:cNvPr id="11" name="Text Placeholder 10">
            <a:extLst>
              <a:ext uri="{FF2B5EF4-FFF2-40B4-BE49-F238E27FC236}">
                <a16:creationId xmlns:a16="http://schemas.microsoft.com/office/drawing/2014/main" id="{1CE70A04-418F-73B7-0D7F-E74EE223232E}"/>
              </a:ext>
            </a:extLst>
          </p:cNvPr>
          <p:cNvSpPr>
            <a:spLocks noGrp="1"/>
          </p:cNvSpPr>
          <p:nvPr>
            <p:ph type="body" sz="half" idx="2"/>
          </p:nvPr>
        </p:nvSpPr>
        <p:spPr>
          <a:xfrm>
            <a:off x="5695060" y="5040000"/>
            <a:ext cx="5400000" cy="900000"/>
          </a:xfrm>
        </p:spPr>
        <p:txBody>
          <a:bodyPr vert="horz" lIns="91440" tIns="45720" rIns="91440" bIns="45720" rtlCol="0" anchor="t">
            <a:normAutofit/>
          </a:bodyPr>
          <a:lstStyle/>
          <a:p>
            <a:r>
              <a:rPr lang="en-US" sz="2400" cap="all">
                <a:solidFill>
                  <a:schemeClr val="accent6">
                    <a:lumMod val="60000"/>
                    <a:lumOff val="40000"/>
                  </a:schemeClr>
                </a:solidFill>
              </a:rPr>
              <a:t>T.S. Elliot</a:t>
            </a:r>
          </a:p>
        </p:txBody>
      </p:sp>
      <p:sp>
        <p:nvSpPr>
          <p:cNvPr id="26" name="Rectangle 25">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D83625C2-AE64-801A-B831-87F2B6B925F1}"/>
              </a:ext>
            </a:extLst>
          </p:cNvPr>
          <p:cNvSpPr txBox="1"/>
          <p:nvPr/>
        </p:nvSpPr>
        <p:spPr>
          <a:xfrm>
            <a:off x="9319098" y="6657945"/>
            <a:ext cx="287290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jungitalia.it/2017/09/01/cerca-cio-che-non-sei-poesia-thomas-elio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594372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12" name="Content Placeholder 11" descr="William S. Burroughs">
            <a:extLst>
              <a:ext uri="{FF2B5EF4-FFF2-40B4-BE49-F238E27FC236}">
                <a16:creationId xmlns:a16="http://schemas.microsoft.com/office/drawing/2014/main" id="{DC050635-6EC3-3901-40CF-F12A097BE0FF}"/>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155" r="30155"/>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9" name="Title 8">
            <a:extLst>
              <a:ext uri="{FF2B5EF4-FFF2-40B4-BE49-F238E27FC236}">
                <a16:creationId xmlns:a16="http://schemas.microsoft.com/office/drawing/2014/main" id="{04DC691D-AABC-1AD5-695F-66117945EC71}"/>
              </a:ext>
            </a:extLst>
          </p:cNvPr>
          <p:cNvSpPr>
            <a:spLocks noGrp="1"/>
          </p:cNvSpPr>
          <p:nvPr>
            <p:ph type="title"/>
          </p:nvPr>
        </p:nvSpPr>
        <p:spPr>
          <a:xfrm>
            <a:off x="5695060" y="1312646"/>
            <a:ext cx="5428551" cy="3324218"/>
          </a:xfrm>
        </p:spPr>
        <p:txBody>
          <a:bodyPr vert="horz" lIns="91440" tIns="45720" rIns="91440" bIns="45720" rtlCol="0" anchor="b">
            <a:noAutofit/>
          </a:bodyPr>
          <a:lstStyle/>
          <a:p>
            <a:pPr>
              <a:lnSpc>
                <a:spcPct val="90000"/>
              </a:lnSpc>
            </a:pPr>
            <a:r>
              <a:rPr lang="en-GB" sz="2800" i="1"/>
              <a:t>Only thing can resolve conflict is love, like I felt for Fletch and </a:t>
            </a:r>
            <a:r>
              <a:rPr lang="en-GB" sz="2800" i="1" err="1"/>
              <a:t>Ruski</a:t>
            </a:r>
            <a:r>
              <a:rPr lang="en-GB" sz="2800" i="1"/>
              <a:t>, Spooner, and Calico. Pure love. What I feel for my cats present and past. Love? What is it? Most natural painkiller what there is. LOVE.</a:t>
            </a:r>
            <a:endParaRPr lang="en-US" sz="2800" i="1"/>
          </a:p>
        </p:txBody>
      </p:sp>
      <p:sp>
        <p:nvSpPr>
          <p:cNvPr id="11" name="Text Placeholder 10">
            <a:extLst>
              <a:ext uri="{FF2B5EF4-FFF2-40B4-BE49-F238E27FC236}">
                <a16:creationId xmlns:a16="http://schemas.microsoft.com/office/drawing/2014/main" id="{1CE70A04-418F-73B7-0D7F-E74EE223232E}"/>
              </a:ext>
            </a:extLst>
          </p:cNvPr>
          <p:cNvSpPr>
            <a:spLocks noGrp="1"/>
          </p:cNvSpPr>
          <p:nvPr>
            <p:ph type="body" sz="half" idx="2"/>
          </p:nvPr>
        </p:nvSpPr>
        <p:spPr>
          <a:xfrm>
            <a:off x="5695061" y="5040000"/>
            <a:ext cx="5428551" cy="900000"/>
          </a:xfrm>
        </p:spPr>
        <p:txBody>
          <a:bodyPr vert="horz" lIns="91440" tIns="45720" rIns="91440" bIns="45720" rtlCol="0" anchor="t">
            <a:normAutofit/>
          </a:bodyPr>
          <a:lstStyle/>
          <a:p>
            <a:r>
              <a:rPr lang="en-US" sz="2400" cap="all">
                <a:solidFill>
                  <a:schemeClr val="accent6">
                    <a:lumMod val="60000"/>
                    <a:lumOff val="40000"/>
                  </a:schemeClr>
                </a:solidFill>
              </a:rPr>
              <a:t>William S. Burroughs</a:t>
            </a:r>
          </a:p>
        </p:txBody>
      </p:sp>
      <p:sp>
        <p:nvSpPr>
          <p:cNvPr id="28" name="Rectangle 27">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A3349B13-9A5E-EAC5-81F9-0AF8B4E9F602}"/>
              </a:ext>
            </a:extLst>
          </p:cNvPr>
          <p:cNvSpPr txBox="1"/>
          <p:nvPr/>
        </p:nvSpPr>
        <p:spPr>
          <a:xfrm>
            <a:off x="9319098" y="6657945"/>
            <a:ext cx="287290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stanislaomorozco.blogspot.com/2012/11/william-s-burroughs.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819141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A0D6-33CA-11E3-40A5-AB27AD570B36}"/>
              </a:ext>
            </a:extLst>
          </p:cNvPr>
          <p:cNvSpPr>
            <a:spLocks noGrp="1"/>
          </p:cNvSpPr>
          <p:nvPr>
            <p:ph type="title"/>
          </p:nvPr>
        </p:nvSpPr>
        <p:spPr>
          <a:xfrm>
            <a:off x="1154955" y="833121"/>
            <a:ext cx="2793158" cy="2062479"/>
          </a:xfrm>
        </p:spPr>
        <p:txBody>
          <a:bodyPr/>
          <a:lstStyle/>
          <a:p>
            <a:r>
              <a:rPr lang="en-GB" sz="4000" b="1"/>
              <a:t>Appraisal</a:t>
            </a:r>
            <a:br>
              <a:rPr lang="en-GB" sz="4000"/>
            </a:br>
            <a:r>
              <a:rPr lang="en-GB" sz="4000"/>
              <a:t>/</a:t>
            </a:r>
            <a:r>
              <a:rPr lang="en-GB" sz="4000" err="1"/>
              <a:t>əˈpreɪzl</a:t>
            </a:r>
            <a:r>
              <a:rPr lang="en-GB" sz="4000"/>
              <a:t>/</a:t>
            </a:r>
            <a:br>
              <a:rPr lang="en-GB" sz="4000"/>
            </a:br>
            <a:r>
              <a:rPr lang="en-GB" sz="3200"/>
              <a:t>noun</a:t>
            </a:r>
            <a:endParaRPr lang="en-GB" sz="4000"/>
          </a:p>
        </p:txBody>
      </p:sp>
      <p:sp>
        <p:nvSpPr>
          <p:cNvPr id="3" name="Content Placeholder 2">
            <a:extLst>
              <a:ext uri="{FF2B5EF4-FFF2-40B4-BE49-F238E27FC236}">
                <a16:creationId xmlns:a16="http://schemas.microsoft.com/office/drawing/2014/main" id="{86CC55FC-4CB6-A9B8-E81C-F1A6E8378520}"/>
              </a:ext>
            </a:extLst>
          </p:cNvPr>
          <p:cNvSpPr>
            <a:spLocks noGrp="1"/>
          </p:cNvSpPr>
          <p:nvPr>
            <p:ph idx="1"/>
          </p:nvPr>
        </p:nvSpPr>
        <p:spPr>
          <a:xfrm>
            <a:off x="5098774" y="467139"/>
            <a:ext cx="6102626" cy="5923721"/>
          </a:xfrm>
        </p:spPr>
        <p:txBody>
          <a:bodyPr>
            <a:normAutofit/>
          </a:bodyPr>
          <a:lstStyle/>
          <a:p>
            <a:r>
              <a:rPr lang="en-GB" sz="2400"/>
              <a:t>Similar:</a:t>
            </a:r>
          </a:p>
          <a:p>
            <a:pPr lvl="1"/>
            <a:r>
              <a:rPr lang="en-GB" sz="2000"/>
              <a:t>assessment</a:t>
            </a:r>
          </a:p>
          <a:p>
            <a:pPr lvl="1"/>
            <a:r>
              <a:rPr lang="en-GB" sz="2000"/>
              <a:t>evaluation</a:t>
            </a:r>
          </a:p>
          <a:p>
            <a:pPr lvl="1"/>
            <a:r>
              <a:rPr lang="en-GB" sz="2000"/>
              <a:t>estimation</a:t>
            </a:r>
          </a:p>
          <a:p>
            <a:pPr lvl="1"/>
            <a:r>
              <a:rPr lang="en-GB" sz="2000"/>
              <a:t>judgement</a:t>
            </a:r>
          </a:p>
          <a:p>
            <a:pPr lvl="1"/>
            <a:r>
              <a:rPr lang="en-GB" sz="2000"/>
              <a:t>rating</a:t>
            </a:r>
          </a:p>
          <a:p>
            <a:pPr lvl="1"/>
            <a:r>
              <a:rPr lang="en-GB" sz="2000"/>
              <a:t>gauging</a:t>
            </a:r>
          </a:p>
          <a:p>
            <a:pPr lvl="1"/>
            <a:r>
              <a:rPr lang="en-GB" sz="2000"/>
              <a:t>sizing up</a:t>
            </a:r>
          </a:p>
          <a:p>
            <a:pPr lvl="1"/>
            <a:r>
              <a:rPr lang="en-GB" sz="2000"/>
              <a:t>summing-up</a:t>
            </a:r>
          </a:p>
          <a:p>
            <a:pPr lvl="1"/>
            <a:r>
              <a:rPr lang="en-GB" sz="2000"/>
              <a:t>Consideration</a:t>
            </a:r>
          </a:p>
          <a:p>
            <a:r>
              <a:rPr lang="en-GB" sz="2400"/>
              <a:t>A formal assessment, typically in an interview, of the performance of an employee over a particular period.</a:t>
            </a:r>
          </a:p>
        </p:txBody>
      </p:sp>
      <p:sp>
        <p:nvSpPr>
          <p:cNvPr id="4" name="Text Placeholder 3">
            <a:extLst>
              <a:ext uri="{FF2B5EF4-FFF2-40B4-BE49-F238E27FC236}">
                <a16:creationId xmlns:a16="http://schemas.microsoft.com/office/drawing/2014/main" id="{7CB2A4A2-C6EF-77E6-6197-CD7E3E59CA66}"/>
              </a:ext>
            </a:extLst>
          </p:cNvPr>
          <p:cNvSpPr>
            <a:spLocks noGrp="1"/>
          </p:cNvSpPr>
          <p:nvPr>
            <p:ph type="body" sz="half" idx="2"/>
          </p:nvPr>
        </p:nvSpPr>
        <p:spPr/>
        <p:txBody>
          <a:bodyPr>
            <a:normAutofit/>
          </a:bodyPr>
          <a:lstStyle/>
          <a:p>
            <a:r>
              <a:rPr lang="en-GB" sz="2400">
                <a:solidFill>
                  <a:schemeClr val="accent6">
                    <a:lumMod val="20000"/>
                    <a:lumOff val="80000"/>
                  </a:schemeClr>
                </a:solidFill>
              </a:rPr>
              <a:t>An act of assessing something or someone.</a:t>
            </a:r>
          </a:p>
          <a:p>
            <a:r>
              <a:rPr lang="en-GB" sz="2400" i="1">
                <a:solidFill>
                  <a:schemeClr val="accent6">
                    <a:lumMod val="20000"/>
                    <a:lumOff val="80000"/>
                  </a:schemeClr>
                </a:solidFill>
              </a:rPr>
              <a:t>“she carried out a thorough appraisal”</a:t>
            </a:r>
          </a:p>
        </p:txBody>
      </p:sp>
    </p:spTree>
    <p:extLst>
      <p:ext uri="{BB962C8B-B14F-4D97-AF65-F5344CB8AC3E}">
        <p14:creationId xmlns:p14="http://schemas.microsoft.com/office/powerpoint/2010/main" val="335916204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24" ma:contentTypeDescription="Create a new document." ma:contentTypeScope="" ma:versionID="fcf8c76a23cfc2dcb6ab407549304e74">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231cc0d7d57edfa688ed303a104dea56"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2:TaxCatchAll" minOccurs="0"/>
                <xsd:element ref="ns3:lcf76f155ced4ddcb4097134ff3c332f" minOccurs="0"/>
                <xsd:element ref="ns3:MediaServiceObjectDetectorVersions" minOccurs="0"/>
                <xsd:element ref="ns3:MediaLengthInSeconds" minOccurs="0"/>
                <xsd:element ref="ns3:FIRSTNAME" minOccurs="0"/>
                <xsd:element ref="ns3:LASTNAME" minOccurs="0"/>
                <xsd:element ref="ns3:GM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FIRSTNAME" ma:index="27" nillable="true" ma:displayName="FIRSTNAME" ma:format="Dropdown" ma:internalName="FIRSTNAME">
      <xsd:simpleType>
        <xsd:restriction base="dms:Text">
          <xsd:maxLength value="255"/>
        </xsd:restriction>
      </xsd:simpleType>
    </xsd:element>
    <xsd:element name="LASTNAME" ma:index="28" nillable="true" ma:displayName="LASTNAME" ma:format="Dropdown" ma:internalName="LASTNAME">
      <xsd:simpleType>
        <xsd:restriction base="dms:Text">
          <xsd:maxLength value="255"/>
        </xsd:restriction>
      </xsd:simpleType>
    </xsd:element>
    <xsd:element name="GMC" ma:index="29" nillable="true" ma:displayName="GMC" ma:format="Dropdown" ma:internalName="GM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0cf4b3a6-91e3-43a9-a28b-3e6e49204d49">
      <Terms xmlns="http://schemas.microsoft.com/office/infopath/2007/PartnerControls"/>
    </lcf76f155ced4ddcb4097134ff3c332f>
    <SharedWithUsers xmlns="5549f3f6-b7db-40ce-a15f-c10d2fdae267">
      <UserInfo>
        <DisplayName>BELL, Grecy (NHS DUMFRIES AND GALLOWAY)</DisplayName>
        <AccountId>21689</AccountId>
        <AccountType/>
      </UserInfo>
      <UserInfo>
        <DisplayName>William Liu</DisplayName>
        <AccountId>52</AccountId>
        <AccountType/>
      </UserInfo>
      <UserInfo>
        <DisplayName>Pamela Curran</DisplayName>
        <AccountId>15949</AccountId>
        <AccountType/>
      </UserInfo>
    </SharedWithUsers>
    <FIRSTNAME xmlns="0cf4b3a6-91e3-43a9-a28b-3e6e49204d49" xsi:nil="true"/>
    <GMC xmlns="0cf4b3a6-91e3-43a9-a28b-3e6e49204d49" xsi:nil="true"/>
    <LASTNAME xmlns="0cf4b3a6-91e3-43a9-a28b-3e6e49204d49" xsi:nil="true"/>
  </documentManagement>
</p:properties>
</file>

<file path=customXml/itemProps1.xml><?xml version="1.0" encoding="utf-8"?>
<ds:datastoreItem xmlns:ds="http://schemas.openxmlformats.org/officeDocument/2006/customXml" ds:itemID="{84BB5FDC-0A8A-4AC6-9FCD-E63F75258DDE}">
  <ds:schemaRefs>
    <ds:schemaRef ds:uri="0cf4b3a6-91e3-43a9-a28b-3e6e49204d49"/>
    <ds:schemaRef ds:uri="5549f3f6-b7db-40ce-a15f-c10d2fdae2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CEA6EC-0BA0-4541-A5F4-2D3C3CF7B6DC}">
  <ds:schemaRefs>
    <ds:schemaRef ds:uri="http://schemas.microsoft.com/sharepoint/v3/contenttype/forms"/>
  </ds:schemaRefs>
</ds:datastoreItem>
</file>

<file path=customXml/itemProps3.xml><?xml version="1.0" encoding="utf-8"?>
<ds:datastoreItem xmlns:ds="http://schemas.openxmlformats.org/officeDocument/2006/customXml" ds:itemID="{05C6104D-1CF4-4BEC-8175-A0CA6AC1BAF7}">
  <ds:schemaRefs>
    <ds:schemaRef ds:uri="0cf4b3a6-91e3-43a9-a28b-3e6e49204d49"/>
    <ds:schemaRef ds:uri="5549f3f6-b7db-40ce-a15f-c10d2fdae26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716</Words>
  <Application>Microsoft Office PowerPoint</Application>
  <PresentationFormat>Widescreen</PresentationFormat>
  <Paragraphs>92</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Noto Serif</vt:lpstr>
      <vt:lpstr>Wingdings 3</vt:lpstr>
      <vt:lpstr>Ion Boardroom</vt:lpstr>
      <vt:lpstr>The Art of a Form 4</vt:lpstr>
      <vt:lpstr>Aims for today</vt:lpstr>
      <vt:lpstr>An author’s writing style is the culmination of all the unique techniques, habits, and choices they make.</vt:lpstr>
      <vt:lpstr>Of all God’s creatures, there is only one that cannot be made slave of the leash. That one is the cat. If man could be crossed with the cat it would improve the man, but it would deteriorate the cat.</vt:lpstr>
      <vt:lpstr>An author’s writing style is the culmination of all the unique techniques, habits, and choices they make.</vt:lpstr>
      <vt:lpstr>PowerPoint Presentation</vt:lpstr>
      <vt:lpstr>I am glad you have a Cat, but I do not believe it is so remarkable a cat as My Cat.</vt:lpstr>
      <vt:lpstr>Only thing can resolve conflict is love, like I felt for Fletch and Ruski, Spooner, and Calico. Pure love. What I feel for my cats present and past. Love? What is it? Most natural painkiller what there is. LOVE.</vt:lpstr>
      <vt:lpstr>Appraisal /əˈpreɪzl/ noun</vt:lpstr>
      <vt:lpstr>Medical appraisal  - A process of facilitated self-assessment  - Supported by relevant information   - A doctor's complete scope and nature of work</vt:lpstr>
      <vt:lpstr>What is the purpose of a Form 4?</vt:lpstr>
      <vt:lpstr>Breakout groups (pt1) 15 minutes</vt:lpstr>
      <vt:lpstr>Objectives of a Form 4</vt:lpstr>
      <vt:lpstr>Breakout groups (pt2) 15 minutes</vt:lpstr>
      <vt:lpstr>Good practice</vt:lpstr>
      <vt:lpstr>Top tips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a Form 4</dc:title>
  <dc:creator>William Liu</dc:creator>
  <cp:lastModifiedBy>William Liu</cp:lastModifiedBy>
  <cp:revision>4</cp:revision>
  <dcterms:created xsi:type="dcterms:W3CDTF">2023-09-08T09:59:23Z</dcterms:created>
  <dcterms:modified xsi:type="dcterms:W3CDTF">2023-09-16T10:27:21Z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0x01010034BD96815014FC4DAAF3A159B430C409</vt:lpwstr>
  </property>
  <property fmtid="{D5CDD505-2E9C-101B-9397-08002B2CF9AE}" pid="3" name="MediaServiceImageTags">
    <vt:lpwstr/>
  </property>
</Properties>
</file>