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19"/>
  </p:notesMasterIdLst>
  <p:handoutMasterIdLst>
    <p:handoutMasterId r:id="rId20"/>
  </p:handoutMasterIdLst>
  <p:sldIdLst>
    <p:sldId id="256" r:id="rId2"/>
    <p:sldId id="257" r:id="rId3"/>
    <p:sldId id="258" r:id="rId4"/>
    <p:sldId id="259" r:id="rId5"/>
    <p:sldId id="260" r:id="rId6"/>
    <p:sldId id="262" r:id="rId7"/>
    <p:sldId id="263" r:id="rId8"/>
    <p:sldId id="265" r:id="rId9"/>
    <p:sldId id="264" r:id="rId10"/>
    <p:sldId id="269" r:id="rId11"/>
    <p:sldId id="270" r:id="rId12"/>
    <p:sldId id="261" r:id="rId13"/>
    <p:sldId id="271" r:id="rId14"/>
    <p:sldId id="266" r:id="rId15"/>
    <p:sldId id="272" r:id="rId16"/>
    <p:sldId id="267" r:id="rId17"/>
    <p:sldId id="268" r:id="rId18"/>
  </p:sldIdLst>
  <p:sldSz cx="12192000" cy="6858000"/>
  <p:notesSz cx="6858000" cy="9144000"/>
  <p:defaultTextStyle>
    <a:defPPr rtl="0">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DDF51E-F2FD-4EFA-A04E-B6C32F692A6B}" v="1555" dt="2022-04-24T22:42:05.713"/>
    <p1510:client id="{1201AA79-BF16-C3D9-C18C-AAF94637EC18}" v="229" dt="2022-04-24T22:51:21.251"/>
    <p1510:client id="{74033319-02C5-206B-AC78-0DE043B8B233}" v="1066" dt="2022-04-25T13:15:05.7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varScale="1">
        <p:scale>
          <a:sx n="86" d="100"/>
          <a:sy n="86" d="100"/>
        </p:scale>
        <p:origin x="331" y="53"/>
      </p:cViewPr>
      <p:guideLst/>
    </p:cSldViewPr>
  </p:slideViewPr>
  <p:notesTextViewPr>
    <p:cViewPr>
      <p:scale>
        <a:sx n="1" d="1"/>
        <a:sy n="1" d="1"/>
      </p:scale>
      <p:origin x="0" y="0"/>
    </p:cViewPr>
  </p:notesTextViewPr>
  <p:notesViewPr>
    <p:cSldViewPr snapToGrid="0">
      <p:cViewPr varScale="1">
        <p:scale>
          <a:sx n="96" d="100"/>
          <a:sy n="96" d="100"/>
        </p:scale>
        <p:origin x="355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2.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A6EDF0-2004-424F-A7E4-8A32AF704073}"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3968B24D-66F4-4C81-A1AF-9604DB1921DA}">
      <dgm:prSet/>
      <dgm:spPr/>
      <dgm:t>
        <a:bodyPr/>
        <a:lstStyle/>
        <a:p>
          <a:r>
            <a:rPr lang="en-GB"/>
            <a:t>This is your first appraisal with this doctor. It is on MS teams, the  WIFi connection is not  the best, the picture is a bit grainy, but sound is ok. The doctor seems a bit distracted, and you are getting monosyllabic responses.</a:t>
          </a:r>
          <a:endParaRPr lang="en-US"/>
        </a:p>
      </dgm:t>
    </dgm:pt>
    <dgm:pt modelId="{6FF0EE7C-CCB8-4F2D-B3CE-4EC666E61530}" type="parTrans" cxnId="{BAAEA7C0-387D-4B3E-8A4C-61F946353D38}">
      <dgm:prSet/>
      <dgm:spPr/>
      <dgm:t>
        <a:bodyPr/>
        <a:lstStyle/>
        <a:p>
          <a:endParaRPr lang="en-US"/>
        </a:p>
      </dgm:t>
    </dgm:pt>
    <dgm:pt modelId="{BA576E3C-C2E9-48F7-92FB-5919EEA361AD}" type="sibTrans" cxnId="{BAAEA7C0-387D-4B3E-8A4C-61F946353D38}">
      <dgm:prSet/>
      <dgm:spPr/>
      <dgm:t>
        <a:bodyPr/>
        <a:lstStyle/>
        <a:p>
          <a:endParaRPr lang="en-US"/>
        </a:p>
      </dgm:t>
    </dgm:pt>
    <dgm:pt modelId="{9D87A7C7-01BE-468D-9AEC-E9F9EE9E5456}">
      <dgm:prSet/>
      <dgm:spPr/>
      <dgm:t>
        <a:bodyPr/>
        <a:lstStyle/>
        <a:p>
          <a:r>
            <a:rPr lang="en-GB"/>
            <a:t>What do you do? How do you explore her thinking about appraisal? Is there something else that is happening in her life just now that could be impacting on the way she is presenting?</a:t>
          </a:r>
          <a:endParaRPr lang="en-US"/>
        </a:p>
      </dgm:t>
    </dgm:pt>
    <dgm:pt modelId="{C6E4AE15-988E-46B1-8A41-4C35E6263951}" type="parTrans" cxnId="{44769634-D096-4307-B1AC-BC5CAC072BF9}">
      <dgm:prSet/>
      <dgm:spPr/>
      <dgm:t>
        <a:bodyPr/>
        <a:lstStyle/>
        <a:p>
          <a:endParaRPr lang="en-US"/>
        </a:p>
      </dgm:t>
    </dgm:pt>
    <dgm:pt modelId="{7DAF8C66-48CE-4F1F-8B21-C0B4DA5D63FE}" type="sibTrans" cxnId="{44769634-D096-4307-B1AC-BC5CAC072BF9}">
      <dgm:prSet/>
      <dgm:spPr/>
      <dgm:t>
        <a:bodyPr/>
        <a:lstStyle/>
        <a:p>
          <a:endParaRPr lang="en-US"/>
        </a:p>
      </dgm:t>
    </dgm:pt>
    <dgm:pt modelId="{6B267C2B-CB05-4D0A-BF2D-9926704C8687}">
      <dgm:prSet/>
      <dgm:spPr/>
      <dgm:t>
        <a:bodyPr/>
        <a:lstStyle/>
        <a:p>
          <a:r>
            <a:rPr lang="en-GB"/>
            <a:t>Can you share your experience when a doctor does not wish to open up or elaborate on her response?</a:t>
          </a:r>
          <a:endParaRPr lang="en-US"/>
        </a:p>
      </dgm:t>
    </dgm:pt>
    <dgm:pt modelId="{4EC36DD2-2712-4233-BA71-91E1736943AA}" type="parTrans" cxnId="{B998C4B6-F05B-4654-B3F4-B34EA8822228}">
      <dgm:prSet/>
      <dgm:spPr/>
      <dgm:t>
        <a:bodyPr/>
        <a:lstStyle/>
        <a:p>
          <a:endParaRPr lang="en-US"/>
        </a:p>
      </dgm:t>
    </dgm:pt>
    <dgm:pt modelId="{B4A6F543-D3B2-4BF1-A620-7CA4467D9801}" type="sibTrans" cxnId="{B998C4B6-F05B-4654-B3F4-B34EA8822228}">
      <dgm:prSet/>
      <dgm:spPr/>
      <dgm:t>
        <a:bodyPr/>
        <a:lstStyle/>
        <a:p>
          <a:endParaRPr lang="en-US"/>
        </a:p>
      </dgm:t>
    </dgm:pt>
    <dgm:pt modelId="{ED117182-B630-4B5E-8A28-C6BFBEAFC157}">
      <dgm:prSet/>
      <dgm:spPr/>
      <dgm:t>
        <a:bodyPr/>
        <a:lstStyle/>
        <a:p>
          <a:r>
            <a:rPr lang="en-GB"/>
            <a:t>Discuss tips for encouraging reflection</a:t>
          </a:r>
          <a:endParaRPr lang="en-US"/>
        </a:p>
      </dgm:t>
    </dgm:pt>
    <dgm:pt modelId="{9013DF29-35B3-4064-9E2F-9442C29E342C}" type="parTrans" cxnId="{C588FCD5-5C65-41A5-8E28-A8D2C7C1C91B}">
      <dgm:prSet/>
      <dgm:spPr/>
      <dgm:t>
        <a:bodyPr/>
        <a:lstStyle/>
        <a:p>
          <a:endParaRPr lang="en-US"/>
        </a:p>
      </dgm:t>
    </dgm:pt>
    <dgm:pt modelId="{D3C1F89F-1E6D-49F0-97EF-7F5D328D9CF2}" type="sibTrans" cxnId="{C588FCD5-5C65-41A5-8E28-A8D2C7C1C91B}">
      <dgm:prSet/>
      <dgm:spPr/>
      <dgm:t>
        <a:bodyPr/>
        <a:lstStyle/>
        <a:p>
          <a:endParaRPr lang="en-US"/>
        </a:p>
      </dgm:t>
    </dgm:pt>
    <dgm:pt modelId="{D1E2C510-4F97-412F-9AE3-FE20CE72FFF7}" type="pres">
      <dgm:prSet presAssocID="{F5A6EDF0-2004-424F-A7E4-8A32AF704073}" presName="root" presStyleCnt="0">
        <dgm:presLayoutVars>
          <dgm:dir/>
          <dgm:resizeHandles val="exact"/>
        </dgm:presLayoutVars>
      </dgm:prSet>
      <dgm:spPr/>
    </dgm:pt>
    <dgm:pt modelId="{15B21688-902B-47C0-819B-D6DC0C427006}" type="pres">
      <dgm:prSet presAssocID="{3968B24D-66F4-4C81-A1AF-9604DB1921DA}" presName="compNode" presStyleCnt="0"/>
      <dgm:spPr/>
    </dgm:pt>
    <dgm:pt modelId="{2ACBA71B-E331-4196-A4A9-1A091BDF30A7}" type="pres">
      <dgm:prSet presAssocID="{3968B24D-66F4-4C81-A1AF-9604DB1921DA}" presName="bgRect" presStyleLbl="bgShp" presStyleIdx="0" presStyleCnt="4"/>
      <dgm:spPr/>
    </dgm:pt>
    <dgm:pt modelId="{E59AE67E-0267-4200-9454-4F5DF78F8BC3}" type="pres">
      <dgm:prSet presAssocID="{3968B24D-66F4-4C81-A1AF-9604DB1921D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ick"/>
        </a:ext>
      </dgm:extLst>
    </dgm:pt>
    <dgm:pt modelId="{3EC48CFC-4BAE-4362-8B5B-07A36E8AE65F}" type="pres">
      <dgm:prSet presAssocID="{3968B24D-66F4-4C81-A1AF-9604DB1921DA}" presName="spaceRect" presStyleCnt="0"/>
      <dgm:spPr/>
    </dgm:pt>
    <dgm:pt modelId="{88435118-9819-4035-AFD6-1C153192B4E1}" type="pres">
      <dgm:prSet presAssocID="{3968B24D-66F4-4C81-A1AF-9604DB1921DA}" presName="parTx" presStyleLbl="revTx" presStyleIdx="0" presStyleCnt="4">
        <dgm:presLayoutVars>
          <dgm:chMax val="0"/>
          <dgm:chPref val="0"/>
        </dgm:presLayoutVars>
      </dgm:prSet>
      <dgm:spPr/>
    </dgm:pt>
    <dgm:pt modelId="{4F9D7E29-FA60-426F-8969-6017A68395F3}" type="pres">
      <dgm:prSet presAssocID="{BA576E3C-C2E9-48F7-92FB-5919EEA361AD}" presName="sibTrans" presStyleCnt="0"/>
      <dgm:spPr/>
    </dgm:pt>
    <dgm:pt modelId="{A57DE633-7AF4-4BE8-9433-E8CDD09E255A}" type="pres">
      <dgm:prSet presAssocID="{9D87A7C7-01BE-468D-9AEC-E9F9EE9E5456}" presName="compNode" presStyleCnt="0"/>
      <dgm:spPr/>
    </dgm:pt>
    <dgm:pt modelId="{544440BA-6EE0-4B7C-8EA2-971F8FA9DF13}" type="pres">
      <dgm:prSet presAssocID="{9D87A7C7-01BE-468D-9AEC-E9F9EE9E5456}" presName="bgRect" presStyleLbl="bgShp" presStyleIdx="1" presStyleCnt="4"/>
      <dgm:spPr/>
    </dgm:pt>
    <dgm:pt modelId="{393589DF-9BFC-48AF-B4DF-4852D3B713D8}" type="pres">
      <dgm:prSet presAssocID="{9D87A7C7-01BE-468D-9AEC-E9F9EE9E5456}"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s"/>
        </a:ext>
      </dgm:extLst>
    </dgm:pt>
    <dgm:pt modelId="{FEA05583-1B04-4492-AFBC-4F3DACAB1731}" type="pres">
      <dgm:prSet presAssocID="{9D87A7C7-01BE-468D-9AEC-E9F9EE9E5456}" presName="spaceRect" presStyleCnt="0"/>
      <dgm:spPr/>
    </dgm:pt>
    <dgm:pt modelId="{A70E0C34-E2A4-4EF9-B40E-FA7233E43F55}" type="pres">
      <dgm:prSet presAssocID="{9D87A7C7-01BE-468D-9AEC-E9F9EE9E5456}" presName="parTx" presStyleLbl="revTx" presStyleIdx="1" presStyleCnt="4">
        <dgm:presLayoutVars>
          <dgm:chMax val="0"/>
          <dgm:chPref val="0"/>
        </dgm:presLayoutVars>
      </dgm:prSet>
      <dgm:spPr/>
    </dgm:pt>
    <dgm:pt modelId="{FA647640-2383-4DDC-8FF3-1F24CEE0D0C6}" type="pres">
      <dgm:prSet presAssocID="{7DAF8C66-48CE-4F1F-8B21-C0B4DA5D63FE}" presName="sibTrans" presStyleCnt="0"/>
      <dgm:spPr/>
    </dgm:pt>
    <dgm:pt modelId="{E15BBABE-62E4-4A72-A95E-BF10C401D838}" type="pres">
      <dgm:prSet presAssocID="{6B267C2B-CB05-4D0A-BF2D-9926704C8687}" presName="compNode" presStyleCnt="0"/>
      <dgm:spPr/>
    </dgm:pt>
    <dgm:pt modelId="{194E74F3-D0D4-4F20-AD65-EC39DF881D41}" type="pres">
      <dgm:prSet presAssocID="{6B267C2B-CB05-4D0A-BF2D-9926704C8687}" presName="bgRect" presStyleLbl="bgShp" presStyleIdx="2" presStyleCnt="4"/>
      <dgm:spPr/>
    </dgm:pt>
    <dgm:pt modelId="{605290B6-ED12-4FE7-9B71-25A3120D8AE4}" type="pres">
      <dgm:prSet presAssocID="{6B267C2B-CB05-4D0A-BF2D-9926704C868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tor"/>
        </a:ext>
      </dgm:extLst>
    </dgm:pt>
    <dgm:pt modelId="{AFEC5282-71E8-4E81-82B7-C4AA566C7792}" type="pres">
      <dgm:prSet presAssocID="{6B267C2B-CB05-4D0A-BF2D-9926704C8687}" presName="spaceRect" presStyleCnt="0"/>
      <dgm:spPr/>
    </dgm:pt>
    <dgm:pt modelId="{7B89A0FC-4686-40B1-B5DB-BDC7BF4B2710}" type="pres">
      <dgm:prSet presAssocID="{6B267C2B-CB05-4D0A-BF2D-9926704C8687}" presName="parTx" presStyleLbl="revTx" presStyleIdx="2" presStyleCnt="4">
        <dgm:presLayoutVars>
          <dgm:chMax val="0"/>
          <dgm:chPref val="0"/>
        </dgm:presLayoutVars>
      </dgm:prSet>
      <dgm:spPr/>
    </dgm:pt>
    <dgm:pt modelId="{2D337891-CD69-4983-BDC7-791C333CCBC7}" type="pres">
      <dgm:prSet presAssocID="{B4A6F543-D3B2-4BF1-A620-7CA4467D9801}" presName="sibTrans" presStyleCnt="0"/>
      <dgm:spPr/>
    </dgm:pt>
    <dgm:pt modelId="{3737E217-CE04-4971-9B1A-F44925B7FAC4}" type="pres">
      <dgm:prSet presAssocID="{ED117182-B630-4B5E-8A28-C6BFBEAFC157}" presName="compNode" presStyleCnt="0"/>
      <dgm:spPr/>
    </dgm:pt>
    <dgm:pt modelId="{38B7026F-C9A2-4475-92AC-664B78FBB9F9}" type="pres">
      <dgm:prSet presAssocID="{ED117182-B630-4B5E-8A28-C6BFBEAFC157}" presName="bgRect" presStyleLbl="bgShp" presStyleIdx="3" presStyleCnt="4"/>
      <dgm:spPr/>
    </dgm:pt>
    <dgm:pt modelId="{9C67B4F9-D52A-46CE-A5DA-4C2A4EC14399}" type="pres">
      <dgm:prSet presAssocID="{ED117182-B630-4B5E-8A28-C6BFBEAFC157}"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hought bubble"/>
        </a:ext>
      </dgm:extLst>
    </dgm:pt>
    <dgm:pt modelId="{15D49DF7-329B-4CEB-903D-26EA3670E2CC}" type="pres">
      <dgm:prSet presAssocID="{ED117182-B630-4B5E-8A28-C6BFBEAFC157}" presName="spaceRect" presStyleCnt="0"/>
      <dgm:spPr/>
    </dgm:pt>
    <dgm:pt modelId="{7DD25254-492C-4E1D-9C21-AA57EF456023}" type="pres">
      <dgm:prSet presAssocID="{ED117182-B630-4B5E-8A28-C6BFBEAFC157}" presName="parTx" presStyleLbl="revTx" presStyleIdx="3" presStyleCnt="4">
        <dgm:presLayoutVars>
          <dgm:chMax val="0"/>
          <dgm:chPref val="0"/>
        </dgm:presLayoutVars>
      </dgm:prSet>
      <dgm:spPr/>
    </dgm:pt>
  </dgm:ptLst>
  <dgm:cxnLst>
    <dgm:cxn modelId="{9B97C911-2763-483F-96A4-92ED4695F804}" type="presOf" srcId="{F5A6EDF0-2004-424F-A7E4-8A32AF704073}" destId="{D1E2C510-4F97-412F-9AE3-FE20CE72FFF7}" srcOrd="0" destOrd="0" presId="urn:microsoft.com/office/officeart/2018/2/layout/IconVerticalSolidList"/>
    <dgm:cxn modelId="{44769634-D096-4307-B1AC-BC5CAC072BF9}" srcId="{F5A6EDF0-2004-424F-A7E4-8A32AF704073}" destId="{9D87A7C7-01BE-468D-9AEC-E9F9EE9E5456}" srcOrd="1" destOrd="0" parTransId="{C6E4AE15-988E-46B1-8A41-4C35E6263951}" sibTransId="{7DAF8C66-48CE-4F1F-8B21-C0B4DA5D63FE}"/>
    <dgm:cxn modelId="{B2EBF03A-CB3B-48AA-A510-92C16FE171F4}" type="presOf" srcId="{ED117182-B630-4B5E-8A28-C6BFBEAFC157}" destId="{7DD25254-492C-4E1D-9C21-AA57EF456023}" srcOrd="0" destOrd="0" presId="urn:microsoft.com/office/officeart/2018/2/layout/IconVerticalSolidList"/>
    <dgm:cxn modelId="{2B9AC578-EB0E-4CF1-9B11-B1CAC01BA256}" type="presOf" srcId="{6B267C2B-CB05-4D0A-BF2D-9926704C8687}" destId="{7B89A0FC-4686-40B1-B5DB-BDC7BF4B2710}" srcOrd="0" destOrd="0" presId="urn:microsoft.com/office/officeart/2018/2/layout/IconVerticalSolidList"/>
    <dgm:cxn modelId="{0D17A785-1E08-4CA3-AED7-BE751F13662F}" type="presOf" srcId="{3968B24D-66F4-4C81-A1AF-9604DB1921DA}" destId="{88435118-9819-4035-AFD6-1C153192B4E1}" srcOrd="0" destOrd="0" presId="urn:microsoft.com/office/officeart/2018/2/layout/IconVerticalSolidList"/>
    <dgm:cxn modelId="{B998C4B6-F05B-4654-B3F4-B34EA8822228}" srcId="{F5A6EDF0-2004-424F-A7E4-8A32AF704073}" destId="{6B267C2B-CB05-4D0A-BF2D-9926704C8687}" srcOrd="2" destOrd="0" parTransId="{4EC36DD2-2712-4233-BA71-91E1736943AA}" sibTransId="{B4A6F543-D3B2-4BF1-A620-7CA4467D9801}"/>
    <dgm:cxn modelId="{BAAEA7C0-387D-4B3E-8A4C-61F946353D38}" srcId="{F5A6EDF0-2004-424F-A7E4-8A32AF704073}" destId="{3968B24D-66F4-4C81-A1AF-9604DB1921DA}" srcOrd="0" destOrd="0" parTransId="{6FF0EE7C-CCB8-4F2D-B3CE-4EC666E61530}" sibTransId="{BA576E3C-C2E9-48F7-92FB-5919EEA361AD}"/>
    <dgm:cxn modelId="{C588FCD5-5C65-41A5-8E28-A8D2C7C1C91B}" srcId="{F5A6EDF0-2004-424F-A7E4-8A32AF704073}" destId="{ED117182-B630-4B5E-8A28-C6BFBEAFC157}" srcOrd="3" destOrd="0" parTransId="{9013DF29-35B3-4064-9E2F-9442C29E342C}" sibTransId="{D3C1F89F-1E6D-49F0-97EF-7F5D328D9CF2}"/>
    <dgm:cxn modelId="{3F2AB1DD-87BE-4243-95B0-972B0262EA96}" type="presOf" srcId="{9D87A7C7-01BE-468D-9AEC-E9F9EE9E5456}" destId="{A70E0C34-E2A4-4EF9-B40E-FA7233E43F55}" srcOrd="0" destOrd="0" presId="urn:microsoft.com/office/officeart/2018/2/layout/IconVerticalSolidList"/>
    <dgm:cxn modelId="{F08211CB-6E1C-4515-B8F8-F50364A76241}" type="presParOf" srcId="{D1E2C510-4F97-412F-9AE3-FE20CE72FFF7}" destId="{15B21688-902B-47C0-819B-D6DC0C427006}" srcOrd="0" destOrd="0" presId="urn:microsoft.com/office/officeart/2018/2/layout/IconVerticalSolidList"/>
    <dgm:cxn modelId="{B7164FDE-5C2A-40A2-B6D5-28DB81D8FCAF}" type="presParOf" srcId="{15B21688-902B-47C0-819B-D6DC0C427006}" destId="{2ACBA71B-E331-4196-A4A9-1A091BDF30A7}" srcOrd="0" destOrd="0" presId="urn:microsoft.com/office/officeart/2018/2/layout/IconVerticalSolidList"/>
    <dgm:cxn modelId="{5ACCEEAF-285A-485D-B1E9-EE78D7F93846}" type="presParOf" srcId="{15B21688-902B-47C0-819B-D6DC0C427006}" destId="{E59AE67E-0267-4200-9454-4F5DF78F8BC3}" srcOrd="1" destOrd="0" presId="urn:microsoft.com/office/officeart/2018/2/layout/IconVerticalSolidList"/>
    <dgm:cxn modelId="{221FD285-8D38-46C0-8581-C8C29F281E5C}" type="presParOf" srcId="{15B21688-902B-47C0-819B-D6DC0C427006}" destId="{3EC48CFC-4BAE-4362-8B5B-07A36E8AE65F}" srcOrd="2" destOrd="0" presId="urn:microsoft.com/office/officeart/2018/2/layout/IconVerticalSolidList"/>
    <dgm:cxn modelId="{E52CE54A-0A27-49FA-BC9B-DC86A1417E4B}" type="presParOf" srcId="{15B21688-902B-47C0-819B-D6DC0C427006}" destId="{88435118-9819-4035-AFD6-1C153192B4E1}" srcOrd="3" destOrd="0" presId="urn:microsoft.com/office/officeart/2018/2/layout/IconVerticalSolidList"/>
    <dgm:cxn modelId="{CAC653E4-7425-499F-843A-A49D951CD39F}" type="presParOf" srcId="{D1E2C510-4F97-412F-9AE3-FE20CE72FFF7}" destId="{4F9D7E29-FA60-426F-8969-6017A68395F3}" srcOrd="1" destOrd="0" presId="urn:microsoft.com/office/officeart/2018/2/layout/IconVerticalSolidList"/>
    <dgm:cxn modelId="{A74D7504-62D8-4697-8E15-B119D6117BFF}" type="presParOf" srcId="{D1E2C510-4F97-412F-9AE3-FE20CE72FFF7}" destId="{A57DE633-7AF4-4BE8-9433-E8CDD09E255A}" srcOrd="2" destOrd="0" presId="urn:microsoft.com/office/officeart/2018/2/layout/IconVerticalSolidList"/>
    <dgm:cxn modelId="{EA44A557-9357-4B4A-A932-FE590CF4257C}" type="presParOf" srcId="{A57DE633-7AF4-4BE8-9433-E8CDD09E255A}" destId="{544440BA-6EE0-4B7C-8EA2-971F8FA9DF13}" srcOrd="0" destOrd="0" presId="urn:microsoft.com/office/officeart/2018/2/layout/IconVerticalSolidList"/>
    <dgm:cxn modelId="{1CD8C050-1D93-4500-9196-0AC0E536C244}" type="presParOf" srcId="{A57DE633-7AF4-4BE8-9433-E8CDD09E255A}" destId="{393589DF-9BFC-48AF-B4DF-4852D3B713D8}" srcOrd="1" destOrd="0" presId="urn:microsoft.com/office/officeart/2018/2/layout/IconVerticalSolidList"/>
    <dgm:cxn modelId="{3862A0D2-043A-4400-997B-4C2A13298164}" type="presParOf" srcId="{A57DE633-7AF4-4BE8-9433-E8CDD09E255A}" destId="{FEA05583-1B04-4492-AFBC-4F3DACAB1731}" srcOrd="2" destOrd="0" presId="urn:microsoft.com/office/officeart/2018/2/layout/IconVerticalSolidList"/>
    <dgm:cxn modelId="{C6C2A79F-EF6F-4135-8345-BE332514CAB9}" type="presParOf" srcId="{A57DE633-7AF4-4BE8-9433-E8CDD09E255A}" destId="{A70E0C34-E2A4-4EF9-B40E-FA7233E43F55}" srcOrd="3" destOrd="0" presId="urn:microsoft.com/office/officeart/2018/2/layout/IconVerticalSolidList"/>
    <dgm:cxn modelId="{E69543AE-F32B-465D-A406-F3C3DCBF05A5}" type="presParOf" srcId="{D1E2C510-4F97-412F-9AE3-FE20CE72FFF7}" destId="{FA647640-2383-4DDC-8FF3-1F24CEE0D0C6}" srcOrd="3" destOrd="0" presId="urn:microsoft.com/office/officeart/2018/2/layout/IconVerticalSolidList"/>
    <dgm:cxn modelId="{71142A30-9D88-4F27-AA32-BFADFBBE12C0}" type="presParOf" srcId="{D1E2C510-4F97-412F-9AE3-FE20CE72FFF7}" destId="{E15BBABE-62E4-4A72-A95E-BF10C401D838}" srcOrd="4" destOrd="0" presId="urn:microsoft.com/office/officeart/2018/2/layout/IconVerticalSolidList"/>
    <dgm:cxn modelId="{A586B1F5-8776-496A-A2E9-18CBF1BD47DE}" type="presParOf" srcId="{E15BBABE-62E4-4A72-A95E-BF10C401D838}" destId="{194E74F3-D0D4-4F20-AD65-EC39DF881D41}" srcOrd="0" destOrd="0" presId="urn:microsoft.com/office/officeart/2018/2/layout/IconVerticalSolidList"/>
    <dgm:cxn modelId="{C43F83A1-689F-45E6-ABA6-D16350C940DB}" type="presParOf" srcId="{E15BBABE-62E4-4A72-A95E-BF10C401D838}" destId="{605290B6-ED12-4FE7-9B71-25A3120D8AE4}" srcOrd="1" destOrd="0" presId="urn:microsoft.com/office/officeart/2018/2/layout/IconVerticalSolidList"/>
    <dgm:cxn modelId="{B1D6D5D8-AA09-43CE-A582-3FC0709DBBAF}" type="presParOf" srcId="{E15BBABE-62E4-4A72-A95E-BF10C401D838}" destId="{AFEC5282-71E8-4E81-82B7-C4AA566C7792}" srcOrd="2" destOrd="0" presId="urn:microsoft.com/office/officeart/2018/2/layout/IconVerticalSolidList"/>
    <dgm:cxn modelId="{8552D93D-32AF-4CF5-8B49-3D87B8C2FDCC}" type="presParOf" srcId="{E15BBABE-62E4-4A72-A95E-BF10C401D838}" destId="{7B89A0FC-4686-40B1-B5DB-BDC7BF4B2710}" srcOrd="3" destOrd="0" presId="urn:microsoft.com/office/officeart/2018/2/layout/IconVerticalSolidList"/>
    <dgm:cxn modelId="{677BDB14-F096-42C1-9726-1D04C6E5F50A}" type="presParOf" srcId="{D1E2C510-4F97-412F-9AE3-FE20CE72FFF7}" destId="{2D337891-CD69-4983-BDC7-791C333CCBC7}" srcOrd="5" destOrd="0" presId="urn:microsoft.com/office/officeart/2018/2/layout/IconVerticalSolidList"/>
    <dgm:cxn modelId="{80336A04-217C-4CED-802F-C433AF3FB0AF}" type="presParOf" srcId="{D1E2C510-4F97-412F-9AE3-FE20CE72FFF7}" destId="{3737E217-CE04-4971-9B1A-F44925B7FAC4}" srcOrd="6" destOrd="0" presId="urn:microsoft.com/office/officeart/2018/2/layout/IconVerticalSolidList"/>
    <dgm:cxn modelId="{E7C8A635-D126-4ECB-BBC0-20CF1D38F0D3}" type="presParOf" srcId="{3737E217-CE04-4971-9B1A-F44925B7FAC4}" destId="{38B7026F-C9A2-4475-92AC-664B78FBB9F9}" srcOrd="0" destOrd="0" presId="urn:microsoft.com/office/officeart/2018/2/layout/IconVerticalSolidList"/>
    <dgm:cxn modelId="{C4E39BBD-981D-40CC-9DF3-9E0C07C40DE1}" type="presParOf" srcId="{3737E217-CE04-4971-9B1A-F44925B7FAC4}" destId="{9C67B4F9-D52A-46CE-A5DA-4C2A4EC14399}" srcOrd="1" destOrd="0" presId="urn:microsoft.com/office/officeart/2018/2/layout/IconVerticalSolidList"/>
    <dgm:cxn modelId="{9981E993-A7A4-40C1-94BA-9F5E5587ECDF}" type="presParOf" srcId="{3737E217-CE04-4971-9B1A-F44925B7FAC4}" destId="{15D49DF7-329B-4CEB-903D-26EA3670E2CC}" srcOrd="2" destOrd="0" presId="urn:microsoft.com/office/officeart/2018/2/layout/IconVerticalSolidList"/>
    <dgm:cxn modelId="{5FBACF88-E687-4C26-AD07-1BA62182A6EE}" type="presParOf" srcId="{3737E217-CE04-4971-9B1A-F44925B7FAC4}" destId="{7DD25254-492C-4E1D-9C21-AA57EF45602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CBA71B-E331-4196-A4A9-1A091BDF30A7}">
      <dsp:nvSpPr>
        <dsp:cNvPr id="0" name=""/>
        <dsp:cNvSpPr/>
      </dsp:nvSpPr>
      <dsp:spPr>
        <a:xfrm>
          <a:off x="0" y="2479"/>
          <a:ext cx="6879517" cy="125647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9AE67E-0267-4200-9454-4F5DF78F8BC3}">
      <dsp:nvSpPr>
        <dsp:cNvPr id="0" name=""/>
        <dsp:cNvSpPr/>
      </dsp:nvSpPr>
      <dsp:spPr>
        <a:xfrm>
          <a:off x="380084" y="285186"/>
          <a:ext cx="691063" cy="69106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8435118-9819-4035-AFD6-1C153192B4E1}">
      <dsp:nvSpPr>
        <dsp:cNvPr id="0" name=""/>
        <dsp:cNvSpPr/>
      </dsp:nvSpPr>
      <dsp:spPr>
        <a:xfrm>
          <a:off x="1451232" y="2479"/>
          <a:ext cx="5428284" cy="1256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977" tIns="132977" rIns="132977" bIns="132977" numCol="1" spcCol="1270" anchor="ctr" anchorCtr="0">
          <a:noAutofit/>
        </a:bodyPr>
        <a:lstStyle/>
        <a:p>
          <a:pPr marL="0" lvl="0" indent="0" algn="l" defTabSz="711200">
            <a:lnSpc>
              <a:spcPct val="90000"/>
            </a:lnSpc>
            <a:spcBef>
              <a:spcPct val="0"/>
            </a:spcBef>
            <a:spcAft>
              <a:spcPct val="35000"/>
            </a:spcAft>
            <a:buNone/>
          </a:pPr>
          <a:r>
            <a:rPr lang="en-GB" sz="1600" kern="1200"/>
            <a:t>This is your first appraisal with this doctor. It is on MS teams, the  WIFi connection is not  the best, the picture is a bit grainy, but sound is ok. The doctor seems a bit distracted, and you are getting monosyllabic responses.</a:t>
          </a:r>
          <a:endParaRPr lang="en-US" sz="1600" kern="1200"/>
        </a:p>
      </dsp:txBody>
      <dsp:txXfrm>
        <a:off x="1451232" y="2479"/>
        <a:ext cx="5428284" cy="1256478"/>
      </dsp:txXfrm>
    </dsp:sp>
    <dsp:sp modelId="{544440BA-6EE0-4B7C-8EA2-971F8FA9DF13}">
      <dsp:nvSpPr>
        <dsp:cNvPr id="0" name=""/>
        <dsp:cNvSpPr/>
      </dsp:nvSpPr>
      <dsp:spPr>
        <a:xfrm>
          <a:off x="0" y="1573076"/>
          <a:ext cx="6879517" cy="125647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3589DF-9BFC-48AF-B4DF-4852D3B713D8}">
      <dsp:nvSpPr>
        <dsp:cNvPr id="0" name=""/>
        <dsp:cNvSpPr/>
      </dsp:nvSpPr>
      <dsp:spPr>
        <a:xfrm>
          <a:off x="380084" y="1855784"/>
          <a:ext cx="691063" cy="69106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70E0C34-E2A4-4EF9-B40E-FA7233E43F55}">
      <dsp:nvSpPr>
        <dsp:cNvPr id="0" name=""/>
        <dsp:cNvSpPr/>
      </dsp:nvSpPr>
      <dsp:spPr>
        <a:xfrm>
          <a:off x="1451232" y="1573076"/>
          <a:ext cx="5428284" cy="1256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977" tIns="132977" rIns="132977" bIns="132977" numCol="1" spcCol="1270" anchor="ctr" anchorCtr="0">
          <a:noAutofit/>
        </a:bodyPr>
        <a:lstStyle/>
        <a:p>
          <a:pPr marL="0" lvl="0" indent="0" algn="l" defTabSz="711200">
            <a:lnSpc>
              <a:spcPct val="90000"/>
            </a:lnSpc>
            <a:spcBef>
              <a:spcPct val="0"/>
            </a:spcBef>
            <a:spcAft>
              <a:spcPct val="35000"/>
            </a:spcAft>
            <a:buNone/>
          </a:pPr>
          <a:r>
            <a:rPr lang="en-GB" sz="1600" kern="1200"/>
            <a:t>What do you do? How do you explore her thinking about appraisal? Is there something else that is happening in her life just now that could be impacting on the way she is presenting?</a:t>
          </a:r>
          <a:endParaRPr lang="en-US" sz="1600" kern="1200"/>
        </a:p>
      </dsp:txBody>
      <dsp:txXfrm>
        <a:off x="1451232" y="1573076"/>
        <a:ext cx="5428284" cy="1256478"/>
      </dsp:txXfrm>
    </dsp:sp>
    <dsp:sp modelId="{194E74F3-D0D4-4F20-AD65-EC39DF881D41}">
      <dsp:nvSpPr>
        <dsp:cNvPr id="0" name=""/>
        <dsp:cNvSpPr/>
      </dsp:nvSpPr>
      <dsp:spPr>
        <a:xfrm>
          <a:off x="0" y="3143674"/>
          <a:ext cx="6879517" cy="125647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5290B6-ED12-4FE7-9B71-25A3120D8AE4}">
      <dsp:nvSpPr>
        <dsp:cNvPr id="0" name=""/>
        <dsp:cNvSpPr/>
      </dsp:nvSpPr>
      <dsp:spPr>
        <a:xfrm>
          <a:off x="380084" y="3426382"/>
          <a:ext cx="691063" cy="69106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B89A0FC-4686-40B1-B5DB-BDC7BF4B2710}">
      <dsp:nvSpPr>
        <dsp:cNvPr id="0" name=""/>
        <dsp:cNvSpPr/>
      </dsp:nvSpPr>
      <dsp:spPr>
        <a:xfrm>
          <a:off x="1451232" y="3143674"/>
          <a:ext cx="5428284" cy="1256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977" tIns="132977" rIns="132977" bIns="132977" numCol="1" spcCol="1270" anchor="ctr" anchorCtr="0">
          <a:noAutofit/>
        </a:bodyPr>
        <a:lstStyle/>
        <a:p>
          <a:pPr marL="0" lvl="0" indent="0" algn="l" defTabSz="711200">
            <a:lnSpc>
              <a:spcPct val="90000"/>
            </a:lnSpc>
            <a:spcBef>
              <a:spcPct val="0"/>
            </a:spcBef>
            <a:spcAft>
              <a:spcPct val="35000"/>
            </a:spcAft>
            <a:buNone/>
          </a:pPr>
          <a:r>
            <a:rPr lang="en-GB" sz="1600" kern="1200"/>
            <a:t>Can you share your experience when a doctor does not wish to open up or elaborate on her response?</a:t>
          </a:r>
          <a:endParaRPr lang="en-US" sz="1600" kern="1200"/>
        </a:p>
      </dsp:txBody>
      <dsp:txXfrm>
        <a:off x="1451232" y="3143674"/>
        <a:ext cx="5428284" cy="1256478"/>
      </dsp:txXfrm>
    </dsp:sp>
    <dsp:sp modelId="{38B7026F-C9A2-4475-92AC-664B78FBB9F9}">
      <dsp:nvSpPr>
        <dsp:cNvPr id="0" name=""/>
        <dsp:cNvSpPr/>
      </dsp:nvSpPr>
      <dsp:spPr>
        <a:xfrm>
          <a:off x="0" y="4714272"/>
          <a:ext cx="6879517" cy="125647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67B4F9-D52A-46CE-A5DA-4C2A4EC14399}">
      <dsp:nvSpPr>
        <dsp:cNvPr id="0" name=""/>
        <dsp:cNvSpPr/>
      </dsp:nvSpPr>
      <dsp:spPr>
        <a:xfrm>
          <a:off x="380084" y="4996980"/>
          <a:ext cx="691063" cy="69106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DD25254-492C-4E1D-9C21-AA57EF456023}">
      <dsp:nvSpPr>
        <dsp:cNvPr id="0" name=""/>
        <dsp:cNvSpPr/>
      </dsp:nvSpPr>
      <dsp:spPr>
        <a:xfrm>
          <a:off x="1451232" y="4714272"/>
          <a:ext cx="5428284" cy="1256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977" tIns="132977" rIns="132977" bIns="132977" numCol="1" spcCol="1270" anchor="ctr" anchorCtr="0">
          <a:noAutofit/>
        </a:bodyPr>
        <a:lstStyle/>
        <a:p>
          <a:pPr marL="0" lvl="0" indent="0" algn="l" defTabSz="711200">
            <a:lnSpc>
              <a:spcPct val="90000"/>
            </a:lnSpc>
            <a:spcBef>
              <a:spcPct val="0"/>
            </a:spcBef>
            <a:spcAft>
              <a:spcPct val="35000"/>
            </a:spcAft>
            <a:buNone/>
          </a:pPr>
          <a:r>
            <a:rPr lang="en-GB" sz="1600" kern="1200"/>
            <a:t>Discuss tips for encouraging reflection</a:t>
          </a:r>
          <a:endParaRPr lang="en-US" sz="1600" kern="1200"/>
        </a:p>
      </dsp:txBody>
      <dsp:txXfrm>
        <a:off x="1451232" y="4714272"/>
        <a:ext cx="5428284" cy="125647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27E41E0-222D-4BC4-B990-D1CA81D0424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BC528D15-2A0C-4E4A-8BCA-32F49DB317E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8E1B651-72AF-4AAA-BA75-AFCB38FADBF7}" type="datetime1">
              <a:rPr lang="en-GB" smtClean="0"/>
              <a:t>26/05/2022</a:t>
            </a:fld>
            <a:endParaRPr lang="en-GB" dirty="0"/>
          </a:p>
        </p:txBody>
      </p:sp>
      <p:sp>
        <p:nvSpPr>
          <p:cNvPr id="4" name="Footer Placeholder 3">
            <a:extLst>
              <a:ext uri="{FF2B5EF4-FFF2-40B4-BE49-F238E27FC236}">
                <a16:creationId xmlns:a16="http://schemas.microsoft.com/office/drawing/2014/main" id="{590E6A03-5F9E-48BE-ADE6-D49D361F337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20566B63-7FA5-46DD-8071-97D02A1AEE7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E55C411-66C2-4F3A-9F98-7F070FC027F6}" type="slidenum">
              <a:rPr lang="en-GB" smtClean="0"/>
              <a:t>‹#›</a:t>
            </a:fld>
            <a:endParaRPr lang="en-GB"/>
          </a:p>
        </p:txBody>
      </p:sp>
    </p:spTree>
    <p:extLst>
      <p:ext uri="{BB962C8B-B14F-4D97-AF65-F5344CB8AC3E}">
        <p14:creationId xmlns:p14="http://schemas.microsoft.com/office/powerpoint/2010/main" val="40430919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9FC848-4A79-4DBF-B181-FF1302D49860}" type="datetime1">
              <a:rPr lang="en-GB" smtClean="0"/>
              <a:pPr/>
              <a:t>26/05/2022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73D470-5E3A-4871-89F0-069EE2891B53}" type="slidenum">
              <a:rPr lang="en-GB" noProof="0" smtClean="0"/>
              <a:t>‹#›</a:t>
            </a:fld>
            <a:endParaRPr lang="en-GB" noProof="0"/>
          </a:p>
        </p:txBody>
      </p:sp>
    </p:spTree>
    <p:extLst>
      <p:ext uri="{BB962C8B-B14F-4D97-AF65-F5344CB8AC3E}">
        <p14:creationId xmlns:p14="http://schemas.microsoft.com/office/powerpoint/2010/main" val="164680863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73D470-5E3A-4871-89F0-069EE2891B53}" type="slidenum">
              <a:rPr lang="en-GB" smtClean="0"/>
              <a:t>1</a:t>
            </a:fld>
            <a:endParaRPr lang="en-GB"/>
          </a:p>
        </p:txBody>
      </p:sp>
    </p:spTree>
    <p:extLst>
      <p:ext uri="{BB962C8B-B14F-4D97-AF65-F5344CB8AC3E}">
        <p14:creationId xmlns:p14="http://schemas.microsoft.com/office/powerpoint/2010/main" val="2734798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Word cloud #1</a:t>
            </a:r>
          </a:p>
        </p:txBody>
      </p:sp>
      <p:sp>
        <p:nvSpPr>
          <p:cNvPr id="4" name="Slide Number Placeholder 3"/>
          <p:cNvSpPr>
            <a:spLocks noGrp="1"/>
          </p:cNvSpPr>
          <p:nvPr>
            <p:ph type="sldNum" sz="quarter" idx="5"/>
          </p:nvPr>
        </p:nvSpPr>
        <p:spPr/>
        <p:txBody>
          <a:bodyPr/>
          <a:lstStyle/>
          <a:p>
            <a:fld id="{3973D470-5E3A-4871-89F0-069EE2891B53}" type="slidenum">
              <a:rPr lang="en-GB" noProof="0" smtClean="0"/>
              <a:t>2</a:t>
            </a:fld>
            <a:endParaRPr lang="en-GB" noProof="0"/>
          </a:p>
        </p:txBody>
      </p:sp>
    </p:spTree>
    <p:extLst>
      <p:ext uri="{BB962C8B-B14F-4D97-AF65-F5344CB8AC3E}">
        <p14:creationId xmlns:p14="http://schemas.microsoft.com/office/powerpoint/2010/main" val="713341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Word cloud 2</a:t>
            </a:r>
          </a:p>
        </p:txBody>
      </p:sp>
      <p:sp>
        <p:nvSpPr>
          <p:cNvPr id="4" name="Slide Number Placeholder 3"/>
          <p:cNvSpPr>
            <a:spLocks noGrp="1"/>
          </p:cNvSpPr>
          <p:nvPr>
            <p:ph type="sldNum" sz="quarter" idx="5"/>
          </p:nvPr>
        </p:nvSpPr>
        <p:spPr/>
        <p:txBody>
          <a:bodyPr/>
          <a:lstStyle/>
          <a:p>
            <a:fld id="{3973D470-5E3A-4871-89F0-069EE2891B53}" type="slidenum">
              <a:rPr lang="en-GB" noProof="0" smtClean="0"/>
              <a:t>4</a:t>
            </a:fld>
            <a:endParaRPr lang="en-GB" noProof="0"/>
          </a:p>
        </p:txBody>
      </p:sp>
    </p:spTree>
    <p:extLst>
      <p:ext uri="{BB962C8B-B14F-4D97-AF65-F5344CB8AC3E}">
        <p14:creationId xmlns:p14="http://schemas.microsoft.com/office/powerpoint/2010/main" val="17926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Play only the first minute please, thanks</a:t>
            </a:r>
          </a:p>
        </p:txBody>
      </p:sp>
      <p:sp>
        <p:nvSpPr>
          <p:cNvPr id="4" name="Slide Number Placeholder 3"/>
          <p:cNvSpPr>
            <a:spLocks noGrp="1"/>
          </p:cNvSpPr>
          <p:nvPr>
            <p:ph type="sldNum" sz="quarter" idx="5"/>
          </p:nvPr>
        </p:nvSpPr>
        <p:spPr/>
        <p:txBody>
          <a:bodyPr/>
          <a:lstStyle/>
          <a:p>
            <a:fld id="{3973D470-5E3A-4871-89F0-069EE2891B53}" type="slidenum">
              <a:rPr lang="en-GB" noProof="0" smtClean="0"/>
              <a:t>6</a:t>
            </a:fld>
            <a:endParaRPr lang="en-GB" noProof="0"/>
          </a:p>
        </p:txBody>
      </p:sp>
    </p:spTree>
    <p:extLst>
      <p:ext uri="{BB962C8B-B14F-4D97-AF65-F5344CB8AC3E}">
        <p14:creationId xmlns:p14="http://schemas.microsoft.com/office/powerpoint/2010/main" val="3266980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Please play video only from 0:52 to 1:15 thanks</a:t>
            </a:r>
          </a:p>
          <a:p>
            <a:endParaRPr lang="en-US" dirty="0">
              <a:cs typeface="Calibri"/>
            </a:endParaRPr>
          </a:p>
        </p:txBody>
      </p:sp>
      <p:sp>
        <p:nvSpPr>
          <p:cNvPr id="4" name="Slide Number Placeholder 3"/>
          <p:cNvSpPr>
            <a:spLocks noGrp="1"/>
          </p:cNvSpPr>
          <p:nvPr>
            <p:ph type="sldNum" sz="quarter" idx="5"/>
          </p:nvPr>
        </p:nvSpPr>
        <p:spPr/>
        <p:txBody>
          <a:bodyPr/>
          <a:lstStyle/>
          <a:p>
            <a:fld id="{3973D470-5E3A-4871-89F0-069EE2891B53}" type="slidenum">
              <a:rPr lang="en-GB" noProof="0" smtClean="0"/>
              <a:t>11</a:t>
            </a:fld>
            <a:endParaRPr lang="en-GB" noProof="0"/>
          </a:p>
        </p:txBody>
      </p:sp>
    </p:spTree>
    <p:extLst>
      <p:ext uri="{BB962C8B-B14F-4D97-AF65-F5344CB8AC3E}">
        <p14:creationId xmlns:p14="http://schemas.microsoft.com/office/powerpoint/2010/main" val="967483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317D1EC0-23FF-4FC8-B22D-E34878EAA4C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AB929A7-258C-4469-AAB4-A67D713F7A80}"/>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A635CDB-2D00-49D5-B26E-0694A25000C7}"/>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4288D7A-F857-418D-92F2-368E841B9F27}"/>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1084F50-7F3C-4A4A-877E-FFD9EC7CD88B}"/>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31E64C1-F4C0-4A94-B319-BB1A0A2450B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3D8374-8052-417F-AB69-B97EAC43D51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7750734-4D51-4019-A003-38A3DE49B434}"/>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1B693D1-DBA2-4D3B-9B37-D9EE8C4112F4}"/>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BCD3EA8-E4C0-4AF6-817F-F9F29157A499}"/>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170FB3-B397-4AC9-85FD-65388F26D90A}"/>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E5EC0B9-49C7-4777-AEC5-B5EF8DE40498}"/>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902048B-30F7-4434-87A5-140F9BB4BEB1}"/>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500A6E2-A41C-4751-8A4E-9A0C5718D930}"/>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C259517-7BE7-45F9-81C0-3A6362BF143C}"/>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0652F56-7B71-42B2-AB68-22204A6DF17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059830E-1C3D-4D42-8789-524971CB4657}"/>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53325A7-86D3-4B52-A7E3-ADDF408B4067}"/>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D53F46F-EC12-484C-A4E7-791E57687AC1}"/>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64ED9CA-8950-47B8-A9ED-22B45CE15FB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4429F7B-9FD7-438F-8ECA-3FCAD006180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C558100-D455-4B41-890C-BCC898B2D165}"/>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2886397-398A-4318-BE16-2CBAC1902F9E}"/>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D32A3A6-CE6E-4ABD-8522-2C8DC88C070E}"/>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9014C09-5B84-4798-8BDE-C80D76E67B8E}"/>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A29EB9E-ED9D-4C69-8A26-9A7A0A83056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A2899F9-1795-416F-8F3D-26EEB684DB6A}"/>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3043474-8625-495C-BD06-3627FD286C55}"/>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432CE47-7631-408E-8DDC-79EE378B707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2C8832D-8B8D-4036-B913-2D363143274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CCEFEAF-E87B-4FF2-A947-94CABAA0610D}"/>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43A7CD3-94E1-42A9-BAB7-2AFCD9FCBD10}"/>
              </a:ext>
            </a:extLst>
          </p:cNvPr>
          <p:cNvSpPr>
            <a:spLocks noGrp="1"/>
          </p:cNvSpPr>
          <p:nvPr>
            <p:ph type="ctrTitle"/>
          </p:nvPr>
        </p:nvSpPr>
        <p:spPr>
          <a:xfrm>
            <a:off x="691078" y="722903"/>
            <a:ext cx="10495904" cy="2460770"/>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467609B-8FD3-4FF7-8EBC-6619CA868B33}"/>
              </a:ext>
            </a:extLst>
          </p:cNvPr>
          <p:cNvSpPr>
            <a:spLocks noGrp="1"/>
          </p:cNvSpPr>
          <p:nvPr>
            <p:ph type="subTitle" idx="1"/>
          </p:nvPr>
        </p:nvSpPr>
        <p:spPr>
          <a:xfrm>
            <a:off x="691078" y="3428997"/>
            <a:ext cx="10495904" cy="2306639"/>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39" name="Right Triangle 38">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ACC7A76F-3401-4F50-AE85-8F2AA247B99F}"/>
              </a:ext>
            </a:extLst>
          </p:cNvPr>
          <p:cNvSpPr>
            <a:spLocks noGrp="1"/>
          </p:cNvSpPr>
          <p:nvPr>
            <p:ph type="dt" sz="half" idx="10"/>
          </p:nvPr>
        </p:nvSpPr>
        <p:spPr/>
        <p:txBody>
          <a:bodyPr/>
          <a:lstStyle/>
          <a:p>
            <a:fld id="{8F72BA41-EC5B-4197-BCC8-0FD2E523CD7A}" type="datetimeFigureOut">
              <a:rPr lang="en-US" smtClean="0"/>
              <a:t>5/26/2022</a:t>
            </a:fld>
            <a:endParaRPr lang="en-US"/>
          </a:p>
        </p:txBody>
      </p:sp>
      <p:sp>
        <p:nvSpPr>
          <p:cNvPr id="5" name="Footer Placeholder 4">
            <a:extLst>
              <a:ext uri="{FF2B5EF4-FFF2-40B4-BE49-F238E27FC236}">
                <a16:creationId xmlns:a16="http://schemas.microsoft.com/office/drawing/2014/main" id="{DEF02E50-D34E-4DD4-8B3B-55D08F25F50A}"/>
              </a:ext>
            </a:extLst>
          </p:cNvPr>
          <p:cNvSpPr>
            <a:spLocks noGrp="1"/>
          </p:cNvSpPr>
          <p:nvPr>
            <p:ph type="ftr" sz="quarter" idx="11"/>
          </p:nvPr>
        </p:nvSpPr>
        <p:spPr>
          <a:xfrm>
            <a:off x="691078" y="236364"/>
            <a:ext cx="4114800" cy="417126"/>
          </a:xfrm>
        </p:spPr>
        <p:txBody>
          <a:bodyPr/>
          <a:lstStyle/>
          <a:p>
            <a:endParaRPr lang="en-US" dirty="0"/>
          </a:p>
        </p:txBody>
      </p:sp>
      <p:sp>
        <p:nvSpPr>
          <p:cNvPr id="6" name="Slide Number Placeholder 5">
            <a:extLst>
              <a:ext uri="{FF2B5EF4-FFF2-40B4-BE49-F238E27FC236}">
                <a16:creationId xmlns:a16="http://schemas.microsoft.com/office/drawing/2014/main" id="{37B53B71-D2FA-4DDC-9C9C-E26F7B591A8E}"/>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092621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BD70F-ACE4-4595-845E-2296BDF83B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978CD9-E0B5-4B48-8366-91E6D22C9F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FAF4B4-44D3-4E29-B235-A1B868207789}"/>
              </a:ext>
            </a:extLst>
          </p:cNvPr>
          <p:cNvSpPr>
            <a:spLocks noGrp="1"/>
          </p:cNvSpPr>
          <p:nvPr>
            <p:ph type="dt" sz="half" idx="10"/>
          </p:nvPr>
        </p:nvSpPr>
        <p:spPr/>
        <p:txBody>
          <a:bodyPr/>
          <a:lstStyle/>
          <a:p>
            <a:fld id="{8F72BA41-EC5B-4197-BCC8-0FD2E523CD7A}" type="datetimeFigureOut">
              <a:rPr lang="en-US" smtClean="0"/>
              <a:t>5/26/2022</a:t>
            </a:fld>
            <a:endParaRPr lang="en-US"/>
          </a:p>
        </p:txBody>
      </p:sp>
      <p:sp>
        <p:nvSpPr>
          <p:cNvPr id="5" name="Footer Placeholder 4">
            <a:extLst>
              <a:ext uri="{FF2B5EF4-FFF2-40B4-BE49-F238E27FC236}">
                <a16:creationId xmlns:a16="http://schemas.microsoft.com/office/drawing/2014/main" id="{E2D7BA37-9639-480E-84AB-EA277225C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FC658-154E-48DE-AD31-813E5170C93C}"/>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71635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65405209-5179-4359-91ED-1B1A46619A99}"/>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0E32344F-3BE0-4CE8-B1BD-9ABD425E1C0D}"/>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99DE306-F4FB-4730-A066-ADF38D739563}"/>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CB32885-303F-477F-A081-27425944F230}"/>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60C0C0B-4CD0-467D-A382-2B2415102C48}"/>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788DF0F-327F-43A5-AB71-3D32053D83CA}"/>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98A0902-2662-4911-A532-AA6310861479}"/>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ABDA4F7-23F4-46D1-8B7E-A21DD84083E1}"/>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7FC9FC2-8808-438E-8FFB-5FE416BFB5C8}"/>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04694E5-71F9-4210-9BE8-FC12CC177BD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B37E805-A7E5-4906-B0C5-1373F3DA962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4CD964-FBD6-41AB-8A02-9509A2BAC11F}"/>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9CD7FF8-E827-4E0A-BCE2-CCB34EDAC0F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C4AD6BB-F1EE-4FB8-96E8-6890447800EC}"/>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E935057-E0A3-4DAE-B9C8-6E818D7A7205}"/>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08DDF69-1C14-453C-BC3A-37D3FE69DFC7}"/>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6C26D82-15BA-4B2E-A42D-2ECA8012D30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7F73B67-E5E9-4000-91DA-034B2127EFD2}"/>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AFAC1B5-F0DD-4FC0-B4C9-77CB29DF442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ACB3DB-54B2-4CEE-A791-C6FC6C758DAE}"/>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8324004-1030-47D9-B817-425FF6ECC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AA001C4-81AB-4FA6-ADAA-C8618056353B}"/>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D1DAD34-7844-4F16-9874-F51F2A23B9EA}"/>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7DCBC6D-1BDA-4CB1-A3EC-59F240C8FA19}"/>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5B3C1A0-58E7-47E4-831B-CF3EE21D1E90}"/>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8A09FAA-E123-4FE4-B67A-9EBDE1A3130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317B7C6-C816-4A58-B184-135E4FD19F5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4D22ABB-4CE8-47DC-80BF-39B3E4CF7048}"/>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A17DE37-A292-4031-AF42-CDB00A13EE76}"/>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73EF673-CB75-435F-9BF3-7594EC3ADF8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35F4581-15F6-47EE-87D0-1132A093DBA5}"/>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65CF984-F5BD-45C4-9A12-B02DB4F044E1}"/>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9" name="Right Triangle 38">
            <a:extLst>
              <a:ext uri="{FF2B5EF4-FFF2-40B4-BE49-F238E27FC236}">
                <a16:creationId xmlns:a16="http://schemas.microsoft.com/office/drawing/2014/main" id="{ACE66A86-8455-497B-9CA4-F460A19E5FBB}"/>
              </a:ext>
              <a:ext uri="{C183D7F6-B498-43B3-948B-1728B52AA6E4}">
                <adec:decorative xmlns:adec="http://schemas.microsoft.com/office/drawing/2017/decorative" val="1"/>
              </a:ext>
            </a:extLst>
          </p:cNvPr>
          <p:cNvSpPr/>
          <p:nvPr/>
        </p:nvSpPr>
        <p:spPr>
          <a:xfrm rot="18900000">
            <a:off x="7770390" y="-287370"/>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Vertical Title 1">
            <a:extLst>
              <a:ext uri="{FF2B5EF4-FFF2-40B4-BE49-F238E27FC236}">
                <a16:creationId xmlns:a16="http://schemas.microsoft.com/office/drawing/2014/main" id="{5868C62B-71EF-4824-9EE8-6CAE17984232}"/>
              </a:ext>
            </a:extLst>
          </p:cNvPr>
          <p:cNvSpPr>
            <a:spLocks noGrp="1"/>
          </p:cNvSpPr>
          <p:nvPr>
            <p:ph type="title" orient="vert"/>
          </p:nvPr>
        </p:nvSpPr>
        <p:spPr>
          <a:xfrm>
            <a:off x="7707774" y="715616"/>
            <a:ext cx="3295876" cy="502659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243E4C8-4AA9-49D7-BF71-1AB5F2CFE1FC}"/>
              </a:ext>
            </a:extLst>
          </p:cNvPr>
          <p:cNvSpPr>
            <a:spLocks noGrp="1"/>
          </p:cNvSpPr>
          <p:nvPr>
            <p:ph type="body" orient="vert" idx="1"/>
          </p:nvPr>
        </p:nvSpPr>
        <p:spPr>
          <a:xfrm>
            <a:off x="683588" y="715616"/>
            <a:ext cx="6770448" cy="5026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7898B3-014E-440B-BA4E-106339212804}"/>
              </a:ext>
            </a:extLst>
          </p:cNvPr>
          <p:cNvSpPr>
            <a:spLocks noGrp="1"/>
          </p:cNvSpPr>
          <p:nvPr>
            <p:ph type="dt" sz="half" idx="10"/>
          </p:nvPr>
        </p:nvSpPr>
        <p:spPr/>
        <p:txBody>
          <a:bodyPr/>
          <a:lstStyle/>
          <a:p>
            <a:fld id="{8F72BA41-EC5B-4197-BCC8-0FD2E523CD7A}" type="datetimeFigureOut">
              <a:rPr lang="en-US" smtClean="0"/>
              <a:t>5/26/2022</a:t>
            </a:fld>
            <a:endParaRPr lang="en-US"/>
          </a:p>
        </p:txBody>
      </p:sp>
      <p:sp>
        <p:nvSpPr>
          <p:cNvPr id="5" name="Footer Placeholder 4">
            <a:extLst>
              <a:ext uri="{FF2B5EF4-FFF2-40B4-BE49-F238E27FC236}">
                <a16:creationId xmlns:a16="http://schemas.microsoft.com/office/drawing/2014/main" id="{81C22643-CE63-4C3E-B437-5A1A5EF91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1CE5E-160A-4B37-94E2-3D9DC75BFFAF}"/>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401173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D8D6B-70A2-430A-9F5D-DA093D8C16C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94A2845-6CA6-4745-A951-25B8D5319D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049424-7A20-4BA1-9F60-671A5DBB3B13}"/>
              </a:ext>
            </a:extLst>
          </p:cNvPr>
          <p:cNvSpPr>
            <a:spLocks noGrp="1"/>
          </p:cNvSpPr>
          <p:nvPr>
            <p:ph type="dt" sz="half" idx="10"/>
          </p:nvPr>
        </p:nvSpPr>
        <p:spPr/>
        <p:txBody>
          <a:bodyPr/>
          <a:lstStyle/>
          <a:p>
            <a:fld id="{8F72BA41-EC5B-4197-BCC8-0FD2E523CD7A}" type="datetimeFigureOut">
              <a:rPr lang="en-US" smtClean="0"/>
              <a:t>5/26/2022</a:t>
            </a:fld>
            <a:endParaRPr lang="en-US"/>
          </a:p>
        </p:txBody>
      </p:sp>
      <p:sp>
        <p:nvSpPr>
          <p:cNvPr id="5" name="Footer Placeholder 4">
            <a:extLst>
              <a:ext uri="{FF2B5EF4-FFF2-40B4-BE49-F238E27FC236}">
                <a16:creationId xmlns:a16="http://schemas.microsoft.com/office/drawing/2014/main" id="{4F1BD2B2-E17F-402E-8EA3-5C7C1118A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23070-8658-4AC0-B2A3-4BE605A840F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808090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69DB7AC-F7D7-430A-A2A7-CD3EBBF1D35D}"/>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66AAF10E-F092-4160-BF4A-FF568555B790}"/>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6341C04-9B94-4385-A661-7B8C17000497}"/>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4C1D709-6A0F-409C-B2D0-C248E562265E}"/>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999BE53-BA11-4B67-BFBB-6281DB50C75D}"/>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B662D93-31C1-4DFB-A938-E631F89AA9F0}"/>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7ECC8DA-0BEC-4508-89D4-12FA35B481F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7DC8E6C-1B78-4B89-82DD-BBA778CD1482}"/>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8E5F54A-0315-4B15-B865-1F0460526260}"/>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DD7F352-DE39-4835-8D3F-69CDEC490F1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9D6F20A-F777-4F41-B23B-735A64FA5DA3}"/>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1BBADBA-0F74-418B-BC50-AD44596C3EF8}"/>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918BE26-88E5-457C-8095-745F34D1536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FB269E0-E058-4340-B93D-7D40FFF521F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DD9AEE-5501-4385-B339-4616F567B53D}"/>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4D29C61-8926-4C98-882B-AB90108C8386}"/>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AC585F9-B633-4F7E-AADE-75079DC17158}"/>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5DC6366-5525-4FBC-9886-D4409F6B2993}"/>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CC03CF9-098C-4140-806A-023D3DC3F2E3}"/>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C41BC4-89DF-4EC4-A141-9EF16D8EEB5B}"/>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32AD067-E64C-499E-9C0A-A7252587441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653DD54-FA2B-4B91-A94E-3C46AE21B38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86AC204-156B-442E-B028-01036BD1F26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03512DE-F013-431A-9F6E-ADDA88FB2DD5}"/>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E95FEE1-61A9-4065-B9F8-5589180AC62B}"/>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028AA59-C1FA-46C0-BFDD-1C1D3404C81C}"/>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A5C99EE-B791-470A-8639-0357A751EB43}"/>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54F4204-F48B-4AF5-B11E-0CE7D972AC3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76643FE-3966-4B82-9623-C61A56EDD20C}"/>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DD769C5-B1B1-45BD-A40A-67E6568C843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A511707-50C7-48B2-81F7-5C82BF57795C}"/>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38D44F3-CCFE-48A0-8414-FFF5E43D9184}"/>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2D126FE0-8204-40BB-AD46-4A0C7A47514C}"/>
              </a:ext>
            </a:extLst>
          </p:cNvPr>
          <p:cNvSpPr>
            <a:spLocks noGrp="1"/>
          </p:cNvSpPr>
          <p:nvPr>
            <p:ph type="title"/>
          </p:nvPr>
        </p:nvSpPr>
        <p:spPr>
          <a:xfrm>
            <a:off x="691078" y="718115"/>
            <a:ext cx="10312571" cy="2781501"/>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25E350-4200-419C-A167-527DD6B77792}"/>
              </a:ext>
            </a:extLst>
          </p:cNvPr>
          <p:cNvSpPr>
            <a:spLocks noGrp="1"/>
          </p:cNvSpPr>
          <p:nvPr>
            <p:ph type="body" idx="1"/>
          </p:nvPr>
        </p:nvSpPr>
        <p:spPr>
          <a:xfrm>
            <a:off x="691078" y="3753350"/>
            <a:ext cx="10312571" cy="1991572"/>
          </a:xfrm>
        </p:spPr>
        <p:txBody>
          <a:bodyPr/>
          <a:lstStyle>
            <a:lvl1pPr marL="0" indent="0">
              <a:buNone/>
              <a:defRPr lang="en-US" sz="2400" kern="1200" smtClean="0">
                <a:solidFill>
                  <a:schemeClr val="tx2"/>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9" name="Right Triangle 38">
            <a:extLst>
              <a:ext uri="{FF2B5EF4-FFF2-40B4-BE49-F238E27FC236}">
                <a16:creationId xmlns:a16="http://schemas.microsoft.com/office/drawing/2014/main" id="{6741F519-22CF-4C01-B140-5480DBAB30F8}"/>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D05D1550-9064-4767-B70A-3501AF956C94}"/>
              </a:ext>
            </a:extLst>
          </p:cNvPr>
          <p:cNvSpPr>
            <a:spLocks noGrp="1"/>
          </p:cNvSpPr>
          <p:nvPr>
            <p:ph type="dt" sz="half" idx="10"/>
          </p:nvPr>
        </p:nvSpPr>
        <p:spPr/>
        <p:txBody>
          <a:bodyPr/>
          <a:lstStyle/>
          <a:p>
            <a:fld id="{8F72BA41-EC5B-4197-BCC8-0FD2E523CD7A}" type="datetimeFigureOut">
              <a:rPr lang="en-US" smtClean="0"/>
              <a:t>5/26/2022</a:t>
            </a:fld>
            <a:endParaRPr lang="en-US"/>
          </a:p>
        </p:txBody>
      </p:sp>
      <p:sp>
        <p:nvSpPr>
          <p:cNvPr id="5" name="Footer Placeholder 4">
            <a:extLst>
              <a:ext uri="{FF2B5EF4-FFF2-40B4-BE49-F238E27FC236}">
                <a16:creationId xmlns:a16="http://schemas.microsoft.com/office/drawing/2014/main" id="{581E1C33-2E8E-4041-9683-12048CB8A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D36992-B921-4F3F-9C4A-0D67E618D114}"/>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432289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FDF5-4B31-4F1B-83BA-82A9510379F2}"/>
              </a:ext>
            </a:extLst>
          </p:cNvPr>
          <p:cNvSpPr>
            <a:spLocks noGrp="1"/>
          </p:cNvSpPr>
          <p:nvPr>
            <p:ph type="title"/>
          </p:nvPr>
        </p:nvSpPr>
        <p:spPr>
          <a:xfrm>
            <a:off x="691078" y="722903"/>
            <a:ext cx="10312571" cy="1354844"/>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14EC9A6-F718-4497-8A75-637EE17458E0}"/>
              </a:ext>
            </a:extLst>
          </p:cNvPr>
          <p:cNvSpPr>
            <a:spLocks noGrp="1"/>
          </p:cNvSpPr>
          <p:nvPr>
            <p:ph sz="half" idx="1"/>
          </p:nvPr>
        </p:nvSpPr>
        <p:spPr>
          <a:xfrm>
            <a:off x="691078" y="2345843"/>
            <a:ext cx="500958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D503E57-9695-4508-9778-B3DB1FB5FAB6}"/>
              </a:ext>
            </a:extLst>
          </p:cNvPr>
          <p:cNvSpPr>
            <a:spLocks noGrp="1"/>
          </p:cNvSpPr>
          <p:nvPr>
            <p:ph sz="half" idx="2"/>
          </p:nvPr>
        </p:nvSpPr>
        <p:spPr>
          <a:xfrm>
            <a:off x="5935075" y="2345843"/>
            <a:ext cx="506857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474CEE6-B9DC-4CCC-8F4C-0B4DADFB0195}"/>
              </a:ext>
            </a:extLst>
          </p:cNvPr>
          <p:cNvSpPr>
            <a:spLocks noGrp="1"/>
          </p:cNvSpPr>
          <p:nvPr>
            <p:ph type="dt" sz="half" idx="10"/>
          </p:nvPr>
        </p:nvSpPr>
        <p:spPr/>
        <p:txBody>
          <a:bodyPr/>
          <a:lstStyle/>
          <a:p>
            <a:fld id="{8F72BA41-EC5B-4197-BCC8-0FD2E523CD7A}" type="datetimeFigureOut">
              <a:rPr lang="en-US" smtClean="0"/>
              <a:t>5/26/2022</a:t>
            </a:fld>
            <a:endParaRPr lang="en-US"/>
          </a:p>
        </p:txBody>
      </p:sp>
      <p:sp>
        <p:nvSpPr>
          <p:cNvPr id="6" name="Footer Placeholder 5">
            <a:extLst>
              <a:ext uri="{FF2B5EF4-FFF2-40B4-BE49-F238E27FC236}">
                <a16:creationId xmlns:a16="http://schemas.microsoft.com/office/drawing/2014/main" id="{2AC85191-5804-47C9-95EB-D49D715737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6B0A03-44F6-4299-B45D-E07A023906F0}"/>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4011280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920E6-CC97-4BD8-92FE-8F36024D0E38}"/>
              </a:ext>
            </a:extLst>
          </p:cNvPr>
          <p:cNvSpPr>
            <a:spLocks noGrp="1"/>
          </p:cNvSpPr>
          <p:nvPr>
            <p:ph type="title"/>
          </p:nvPr>
        </p:nvSpPr>
        <p:spPr>
          <a:xfrm>
            <a:off x="691078" y="722900"/>
            <a:ext cx="10320062" cy="1407505"/>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73872FB-EDD5-42FB-8A9A-279EAD4FB0D9}"/>
              </a:ext>
            </a:extLst>
          </p:cNvPr>
          <p:cNvSpPr>
            <a:spLocks noGrp="1"/>
          </p:cNvSpPr>
          <p:nvPr>
            <p:ph type="body" idx="1"/>
          </p:nvPr>
        </p:nvSpPr>
        <p:spPr>
          <a:xfrm>
            <a:off x="691078" y="2331481"/>
            <a:ext cx="4963444"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5F28C1-95C8-476A-8D93-D580DD39D8F7}"/>
              </a:ext>
            </a:extLst>
          </p:cNvPr>
          <p:cNvSpPr>
            <a:spLocks noGrp="1"/>
          </p:cNvSpPr>
          <p:nvPr>
            <p:ph sz="half" idx="2"/>
          </p:nvPr>
        </p:nvSpPr>
        <p:spPr>
          <a:xfrm>
            <a:off x="691078" y="2954564"/>
            <a:ext cx="4963444"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4315485-EE1A-41B0-873A-BA9D06E88BFD}"/>
              </a:ext>
            </a:extLst>
          </p:cNvPr>
          <p:cNvSpPr>
            <a:spLocks noGrp="1"/>
          </p:cNvSpPr>
          <p:nvPr>
            <p:ph type="body" sz="quarter" idx="3"/>
          </p:nvPr>
        </p:nvSpPr>
        <p:spPr>
          <a:xfrm>
            <a:off x="6103351" y="2331481"/>
            <a:ext cx="4900298"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81A6FB-1583-4A1B-A4A7-C65062C57B73}"/>
              </a:ext>
            </a:extLst>
          </p:cNvPr>
          <p:cNvSpPr>
            <a:spLocks noGrp="1"/>
          </p:cNvSpPr>
          <p:nvPr>
            <p:ph sz="quarter" idx="4"/>
          </p:nvPr>
        </p:nvSpPr>
        <p:spPr>
          <a:xfrm>
            <a:off x="6103351" y="2954564"/>
            <a:ext cx="4900298"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3A29EA7-E61E-4617-9DA9-40B9299B3287}"/>
              </a:ext>
            </a:extLst>
          </p:cNvPr>
          <p:cNvSpPr>
            <a:spLocks noGrp="1"/>
          </p:cNvSpPr>
          <p:nvPr>
            <p:ph type="dt" sz="half" idx="10"/>
          </p:nvPr>
        </p:nvSpPr>
        <p:spPr>
          <a:xfrm>
            <a:off x="683587" y="6215870"/>
            <a:ext cx="3843779" cy="417126"/>
          </a:xfrm>
        </p:spPr>
        <p:txBody>
          <a:bodyPr/>
          <a:lstStyle/>
          <a:p>
            <a:fld id="{8F72BA41-EC5B-4197-BCC8-0FD2E523CD7A}" type="datetimeFigureOut">
              <a:rPr lang="en-US" smtClean="0"/>
              <a:t>5/26/2022</a:t>
            </a:fld>
            <a:endParaRPr lang="en-US"/>
          </a:p>
        </p:txBody>
      </p:sp>
      <p:sp>
        <p:nvSpPr>
          <p:cNvPr id="8" name="Footer Placeholder 7">
            <a:extLst>
              <a:ext uri="{FF2B5EF4-FFF2-40B4-BE49-F238E27FC236}">
                <a16:creationId xmlns:a16="http://schemas.microsoft.com/office/drawing/2014/main" id="{D56249CC-EB72-46A6-87D9-5FBDA8E450EC}"/>
              </a:ext>
            </a:extLst>
          </p:cNvPr>
          <p:cNvSpPr>
            <a:spLocks noGrp="1"/>
          </p:cNvSpPr>
          <p:nvPr>
            <p:ph type="ftr" sz="quarter" idx="11"/>
          </p:nvPr>
        </p:nvSpPr>
        <p:spPr>
          <a:xfrm>
            <a:off x="691078" y="236364"/>
            <a:ext cx="4114800" cy="417126"/>
          </a:xfrm>
        </p:spPr>
        <p:txBody>
          <a:bodyPr/>
          <a:lstStyle/>
          <a:p>
            <a:endParaRPr lang="en-US" dirty="0"/>
          </a:p>
        </p:txBody>
      </p:sp>
      <p:sp>
        <p:nvSpPr>
          <p:cNvPr id="9" name="Slide Number Placeholder 8">
            <a:extLst>
              <a:ext uri="{FF2B5EF4-FFF2-40B4-BE49-F238E27FC236}">
                <a16:creationId xmlns:a16="http://schemas.microsoft.com/office/drawing/2014/main" id="{EAA04EE7-47BE-4ECE-A170-793C4E56951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457413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E4946-24AD-40DD-95A7-49BA49C227DF}"/>
              </a:ext>
            </a:extLst>
          </p:cNvPr>
          <p:cNvSpPr>
            <a:spLocks noGrp="1"/>
          </p:cNvSpPr>
          <p:nvPr>
            <p:ph type="title"/>
          </p:nvPr>
        </p:nvSpPr>
        <p:spPr>
          <a:xfrm>
            <a:off x="691078" y="722903"/>
            <a:ext cx="10501177" cy="1401231"/>
          </a:xfrm>
        </p:spPr>
        <p:txBody>
          <a:bodyPr/>
          <a:lstStyle>
            <a:lvl1pP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D8CF342-49F6-482D-943E-7E50B1694AE3}"/>
              </a:ext>
            </a:extLst>
          </p:cNvPr>
          <p:cNvSpPr>
            <a:spLocks noGrp="1"/>
          </p:cNvSpPr>
          <p:nvPr>
            <p:ph type="dt" sz="half" idx="10"/>
          </p:nvPr>
        </p:nvSpPr>
        <p:spPr/>
        <p:txBody>
          <a:bodyPr/>
          <a:lstStyle/>
          <a:p>
            <a:fld id="{8F72BA41-EC5B-4197-BCC8-0FD2E523CD7A}" type="datetimeFigureOut">
              <a:rPr lang="en-US" smtClean="0"/>
              <a:t>5/26/2022</a:t>
            </a:fld>
            <a:endParaRPr lang="en-US"/>
          </a:p>
        </p:txBody>
      </p:sp>
      <p:sp>
        <p:nvSpPr>
          <p:cNvPr id="4" name="Footer Placeholder 3">
            <a:extLst>
              <a:ext uri="{FF2B5EF4-FFF2-40B4-BE49-F238E27FC236}">
                <a16:creationId xmlns:a16="http://schemas.microsoft.com/office/drawing/2014/main" id="{064033E5-3797-4FF8-866F-9FD9325A9FAB}"/>
              </a:ext>
            </a:extLst>
          </p:cNvPr>
          <p:cNvSpPr>
            <a:spLocks noGrp="1"/>
          </p:cNvSpPr>
          <p:nvPr>
            <p:ph type="ftr" sz="quarter" idx="11"/>
          </p:nvPr>
        </p:nvSpPr>
        <p:spPr>
          <a:xfrm>
            <a:off x="691078" y="236364"/>
            <a:ext cx="4114800" cy="417126"/>
          </a:xfrm>
        </p:spPr>
        <p:txBody>
          <a:bodyPr/>
          <a:lstStyle/>
          <a:p>
            <a:endParaRPr lang="en-US"/>
          </a:p>
        </p:txBody>
      </p:sp>
      <p:sp>
        <p:nvSpPr>
          <p:cNvPr id="5" name="Slide Number Placeholder 4">
            <a:extLst>
              <a:ext uri="{FF2B5EF4-FFF2-40B4-BE49-F238E27FC236}">
                <a16:creationId xmlns:a16="http://schemas.microsoft.com/office/drawing/2014/main" id="{66DC1E67-424D-4638-98F8-38E71A41001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081158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45BED274-5EB4-4EF4-B353-E55BD502655C}"/>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6" name="Straight Connector 5">
              <a:extLst>
                <a:ext uri="{FF2B5EF4-FFF2-40B4-BE49-F238E27FC236}">
                  <a16:creationId xmlns:a16="http://schemas.microsoft.com/office/drawing/2014/main" id="{E0418BE5-560E-4E49-B12D-B555511FED72}"/>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49D1162-73B9-420F-BCBE-95039D00CD24}"/>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2BA76FE-316A-48E2-A03B-4E05691C4348}"/>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E678FBC-A6AD-4422-BA24-A4172F8862CA}"/>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D3C5C3E-2D08-43F0-AFAC-E15360CA7D3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0BEAC62-AF92-4A65-9790-6F6E0C6C5A1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C77D7C5-E76E-4E82-BFC4-9A75D2C8089D}"/>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66E0152-96B9-4067-80D3-D9BDE6D7EC9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918AFCC-B9DA-4092-8FBA-2CFEDB0388E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1EC7D33-C87E-4812-A722-53C5D99272B5}"/>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5F239E3-501A-4C3C-9BE4-6BFA0D3126B7}"/>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62BF3B-95BB-4188-AAE5-015A0EF3D18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14E5F0F-0124-40D0-A0BF-AE307A0E15F4}"/>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BADC3B1-26C7-4CF1-B29D-4D0DEA3E2633}"/>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0A7DF6E-1132-4A80-9B18-593B1ACD778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EF19589-10D8-4A8F-A0B1-F7CE380E3001}"/>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8E6BB32-C4F8-4914-88D3-7DC5E79D023E}"/>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8F046EE-9DBA-4924-A19C-ED8741F5F810}"/>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AABBC44-ABA8-4913-824E-64D344724644}"/>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4272B22-1C39-47A0-8551-73666AFBE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8CDFF66-464C-4ABF-BB01-00500A3B7517}"/>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079FC88-BD3B-4C04-9B90-0FC93C17921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1FCAED8-8687-4141-A7C3-0D88ACEDFEC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65038E6-7B32-460F-B804-D6C105FF44C9}"/>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C5DAE85-AD17-454B-AB64-CEFF52FDAB9D}"/>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C603643-2066-4967-AE4B-9DA143843B2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37E9533-9B07-43E3-B939-7BADC01FEE86}"/>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DCCAAEE-AB2E-4534-893A-3DB109499FB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8BD39A2-970F-4714-AAA6-67EE99A0EAA9}"/>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F4A1387-348B-4E46-9B65-FDF76ED0EF20}"/>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5DAF27-A54D-442A-93E4-BA7F04EAE379}"/>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id="{D2EA265F-80A1-448D-A6EB-CE8D6F6EC723}"/>
              </a:ext>
            </a:extLst>
          </p:cNvPr>
          <p:cNvSpPr>
            <a:spLocks noGrp="1"/>
          </p:cNvSpPr>
          <p:nvPr>
            <p:ph type="dt" sz="half" idx="10"/>
          </p:nvPr>
        </p:nvSpPr>
        <p:spPr/>
        <p:txBody>
          <a:bodyPr/>
          <a:lstStyle/>
          <a:p>
            <a:fld id="{8F72BA41-EC5B-4197-BCC8-0FD2E523CD7A}" type="datetimeFigureOut">
              <a:rPr lang="en-US" smtClean="0"/>
              <a:t>5/26/2022</a:t>
            </a:fld>
            <a:endParaRPr lang="en-US"/>
          </a:p>
        </p:txBody>
      </p:sp>
      <p:sp>
        <p:nvSpPr>
          <p:cNvPr id="3" name="Footer Placeholder 2">
            <a:extLst>
              <a:ext uri="{FF2B5EF4-FFF2-40B4-BE49-F238E27FC236}">
                <a16:creationId xmlns:a16="http://schemas.microsoft.com/office/drawing/2014/main" id="{4815D00D-89E6-4E7A-9A4D-A8CCEB3BED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2B5AEA-8C38-4776-878C-AB01474D917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942237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40" name="Right Triangle 39">
            <a:extLst>
              <a:ext uri="{FF2B5EF4-FFF2-40B4-BE49-F238E27FC236}">
                <a16:creationId xmlns:a16="http://schemas.microsoft.com/office/drawing/2014/main" id="{C4853C57-22BC-4465-8B37-DC06FE5A0003}"/>
              </a:ext>
              <a:ext uri="{C183D7F6-B498-43B3-948B-1728B52AA6E4}">
                <adec:decorative xmlns:adec="http://schemas.microsoft.com/office/drawing/2017/decorative" val="1"/>
              </a:ext>
            </a:extLst>
          </p:cNvPr>
          <p:cNvSpPr/>
          <p:nvPr/>
        </p:nvSpPr>
        <p:spPr>
          <a:xfrm rot="13500000">
            <a:off x="-281092" y="314485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7E67C0A6-48E9-4845-9EBF-EF2A3DFD274F}"/>
              </a:ext>
            </a:extLst>
          </p:cNvPr>
          <p:cNvSpPr>
            <a:spLocks noGrp="1"/>
          </p:cNvSpPr>
          <p:nvPr>
            <p:ph type="title"/>
          </p:nvPr>
        </p:nvSpPr>
        <p:spPr>
          <a:xfrm>
            <a:off x="683587" y="713677"/>
            <a:ext cx="4499914" cy="2996581"/>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A8B542-2084-485C-ABFC-94340B4C7E77}"/>
              </a:ext>
            </a:extLst>
          </p:cNvPr>
          <p:cNvSpPr>
            <a:spLocks noGrp="1"/>
          </p:cNvSpPr>
          <p:nvPr>
            <p:ph idx="1"/>
          </p:nvPr>
        </p:nvSpPr>
        <p:spPr>
          <a:xfrm>
            <a:off x="5698672" y="708102"/>
            <a:ext cx="5656716" cy="54306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647791F-9546-470D-A174-D75285263C2C}"/>
              </a:ext>
            </a:extLst>
          </p:cNvPr>
          <p:cNvSpPr>
            <a:spLocks noGrp="1"/>
          </p:cNvSpPr>
          <p:nvPr>
            <p:ph type="body" sz="half" idx="2"/>
          </p:nvPr>
        </p:nvSpPr>
        <p:spPr>
          <a:xfrm>
            <a:off x="683587" y="3976544"/>
            <a:ext cx="4499914" cy="2162201"/>
          </a:xfrm>
        </p:spPr>
        <p:txBody>
          <a:bodyPr>
            <a:normAutofit/>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None/>
            </a:pPr>
            <a:r>
              <a:rPr lang="en-US"/>
              <a:t>Click to edit Master text styles</a:t>
            </a:r>
          </a:p>
        </p:txBody>
      </p:sp>
      <p:grpSp>
        <p:nvGrpSpPr>
          <p:cNvPr id="8" name="Group 7">
            <a:extLst>
              <a:ext uri="{FF2B5EF4-FFF2-40B4-BE49-F238E27FC236}">
                <a16:creationId xmlns:a16="http://schemas.microsoft.com/office/drawing/2014/main" id="{0550D594-9D00-4E12-9A7B-8B78EC19948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C5DEA230-2680-47DD-BD49-FDBF4C1105A5}"/>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0BA61D-887F-46F1-B20D-EA4C38D467C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50DFBA-D16D-4AE0-8339-58C4089B94AD}"/>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F4AAAA5-CEFC-4C25-91D3-5AE49F720DA5}"/>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4D142AD-3FA3-43E4-8A61-61CF1E41568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C3755A3-93F4-4EC4-9635-7E89E4AF1D3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0BFB588-0AB8-4BD8-9272-1CA867726018}"/>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45A6DF3-CF29-4480-A235-EAE88D65A63C}"/>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D6FF036-365A-4C15-8E15-0D5BBEBCEA58}"/>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5E76FF-4E86-4E42-B67E-B11AAE8D3076}"/>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1A64CEE-7CED-4EB2-A414-6F2D91E824F9}"/>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12C571B-47A6-49EB-A29F-678368BAED9F}"/>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160B109-845C-4119-BB66-9887B3859A7D}"/>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68B7447-FF64-42D9-B3C6-2BDC6F547ED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FFF9B71-8653-450D-AFBE-2140D586FB5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F0B9E5A-C1DA-445C-A911-721DF98DDCDD}"/>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5C9A3DC-A478-4469-9359-34A435689F3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7DE3299-EED7-4771-A270-F6B02941AD6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434422A-5B59-41DC-8E2A-1A8244580E30}"/>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A176117-0990-434B-A9D9-B4B9043C544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7D6425E-C84A-462F-98F8-D0AB4FC3AF88}"/>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F13AB68-7321-4AC2-AC60-0F417877D07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E275CCE-D06F-49D0-8A47-372C5040330B}"/>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D4B374E-EEBC-4A9C-B3B4-B269EC719857}"/>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D80A7E6-BBEF-4EF1-B14A-29F26BFCF8E6}"/>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D7BC013-9B50-459D-8B8D-F756514A478B}"/>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48964C0-675D-4807-B795-4B695A8F8420}"/>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6911512-51A8-4CE7-A043-425C809EB5F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3C15D1E-0EDF-4AD7-90C7-3D8D64E645D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8265A2D-2A6A-4301-B59F-8BAD98D9A57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4A4907F-2D1D-49D1-882D-119AA5E1183B}"/>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5" name="Date Placeholder 4">
            <a:extLst>
              <a:ext uri="{FF2B5EF4-FFF2-40B4-BE49-F238E27FC236}">
                <a16:creationId xmlns:a16="http://schemas.microsoft.com/office/drawing/2014/main" id="{AF6A2284-37AB-43F5-98B8-8AB49DBFA9F5}"/>
              </a:ext>
            </a:extLst>
          </p:cNvPr>
          <p:cNvSpPr>
            <a:spLocks noGrp="1"/>
          </p:cNvSpPr>
          <p:nvPr>
            <p:ph type="dt" sz="half" idx="10"/>
          </p:nvPr>
        </p:nvSpPr>
        <p:spPr/>
        <p:txBody>
          <a:bodyPr/>
          <a:lstStyle/>
          <a:p>
            <a:fld id="{8F72BA41-EC5B-4197-BCC8-0FD2E523CD7A}" type="datetimeFigureOut">
              <a:rPr lang="en-US" smtClean="0"/>
              <a:t>5/26/2022</a:t>
            </a:fld>
            <a:endParaRPr lang="en-US"/>
          </a:p>
        </p:txBody>
      </p:sp>
      <p:sp>
        <p:nvSpPr>
          <p:cNvPr id="6" name="Footer Placeholder 5">
            <a:extLst>
              <a:ext uri="{FF2B5EF4-FFF2-40B4-BE49-F238E27FC236}">
                <a16:creationId xmlns:a16="http://schemas.microsoft.com/office/drawing/2014/main" id="{9AD8ABAA-E2F7-4C89-99ED-2C340220DD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2EF12-B2CD-4F3C-9F19-A8691540501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945865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DA6865-0A03-48FA-AD6E-D5BF8FDE927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2277E8EB-0DA2-40E4-AD12-1CCD0D262D0B}"/>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5BFE9F8-907A-4FFC-9FDE-2B51D238C40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BDDC323-8732-4007-BB81-1BE917E3B2FF}"/>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908FC40-8403-438D-95CA-E4EDC66192A9}"/>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411D218-3FEA-4455-9809-91F029FB55AE}"/>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541390F-BE50-4E4E-9DA2-B5F23F1A93D8}"/>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EB3F094-97B5-48E1-A4DE-8BEED255028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D4DBB43-CB34-4881-9445-A7FE131D5327}"/>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B71F972-027A-47F0-996C-84BFE4574050}"/>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C41353D-93C8-43F8-BBDE-7AB6B29EC38C}"/>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F07B24-CBD8-4F09-81EB-504285F8E11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27873BB-1D79-4055-801C-BDA0F9A1513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008D42B-2F35-497E-A26D-9AF008619D4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F57499-C4D9-4B7D-BADA-38462AA3164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271F2B9-1FFA-4350-9370-B098459A232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8FBAFFC-DC8F-4BB4-B405-E4AAA269AED4}"/>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94FCE64-D7A5-411A-8795-932DD39F9520}"/>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0B4ECFC-FD43-44CF-B7FA-2A8C5651400F}"/>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9DFBC12-1E1D-44DE-9966-BAB05B246636}"/>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9BEF096-361C-478B-81EB-37584119BFEE}"/>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FC81993-CE86-4910-B9CE-B69375BDCEE3}"/>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75613D7-9FB0-4D33-8784-EC059DE019C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520AFD9-E849-4F42-99B2-928E6098C29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A200B0B-91CD-4D66-ADFC-9585D283103C}"/>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5DB0C45-30CE-4C85-95C6-FFF4977C646A}"/>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DC31604-5F93-436D-A9D2-A48846D4E0DE}"/>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FF1B965-7DE1-4AE3-B28B-DB6847BC52CC}"/>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FD9FB65-4392-4D6A-8ACC-8151F682BFE8}"/>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B40380C-3493-4AFE-BF13-AE68A8D244B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CB21DF1-4859-4991-9C10-F8FA68F41013}"/>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54AD212-17DC-4506-AAA0-34A46A0B11C3}"/>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5B556E7-762B-4E18-A961-A4F7A9ECF9D8}"/>
              </a:ext>
            </a:extLst>
          </p:cNvPr>
          <p:cNvSpPr>
            <a:spLocks noGrp="1"/>
          </p:cNvSpPr>
          <p:nvPr>
            <p:ph type="title"/>
          </p:nvPr>
        </p:nvSpPr>
        <p:spPr>
          <a:xfrm>
            <a:off x="683587" y="713677"/>
            <a:ext cx="4434823" cy="3020519"/>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B7118AF-C54D-406D-AABE-AED6576D1281}"/>
              </a:ext>
            </a:extLst>
          </p:cNvPr>
          <p:cNvSpPr>
            <a:spLocks noGrp="1"/>
          </p:cNvSpPr>
          <p:nvPr>
            <p:ph type="pic" idx="1"/>
          </p:nvPr>
        </p:nvSpPr>
        <p:spPr>
          <a:xfrm>
            <a:off x="5698672" y="713677"/>
            <a:ext cx="5304977" cy="54306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0" name="Right Triangle 39">
            <a:extLst>
              <a:ext uri="{FF2B5EF4-FFF2-40B4-BE49-F238E27FC236}">
                <a16:creationId xmlns:a16="http://schemas.microsoft.com/office/drawing/2014/main" id="{205CDEB9-8DED-4711-8140-4C943FC2CDA0}"/>
              </a:ext>
              <a:ext uri="{C183D7F6-B498-43B3-948B-1728B52AA6E4}">
                <adec:decorative xmlns:adec="http://schemas.microsoft.com/office/drawing/2017/decorative" val="1"/>
              </a:ext>
            </a:extLst>
          </p:cNvPr>
          <p:cNvSpPr/>
          <p:nvPr/>
        </p:nvSpPr>
        <p:spPr>
          <a:xfrm rot="13500000">
            <a:off x="-281093" y="314330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 Placeholder 3">
            <a:extLst>
              <a:ext uri="{FF2B5EF4-FFF2-40B4-BE49-F238E27FC236}">
                <a16:creationId xmlns:a16="http://schemas.microsoft.com/office/drawing/2014/main" id="{02E13C3F-6360-4760-9477-C3831A6E26EF}"/>
              </a:ext>
            </a:extLst>
          </p:cNvPr>
          <p:cNvSpPr>
            <a:spLocks noGrp="1"/>
          </p:cNvSpPr>
          <p:nvPr>
            <p:ph type="body" sz="half" idx="2"/>
          </p:nvPr>
        </p:nvSpPr>
        <p:spPr>
          <a:xfrm>
            <a:off x="683587" y="3970330"/>
            <a:ext cx="4434823" cy="2173992"/>
          </a:xfrm>
        </p:spPr>
        <p:txBody>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92D3B-60EE-4FC5-9ED7-4445300844CA}"/>
              </a:ext>
            </a:extLst>
          </p:cNvPr>
          <p:cNvSpPr>
            <a:spLocks noGrp="1"/>
          </p:cNvSpPr>
          <p:nvPr>
            <p:ph type="dt" sz="half" idx="10"/>
          </p:nvPr>
        </p:nvSpPr>
        <p:spPr/>
        <p:txBody>
          <a:bodyPr/>
          <a:lstStyle/>
          <a:p>
            <a:fld id="{8F72BA41-EC5B-4197-BCC8-0FD2E523CD7A}" type="datetimeFigureOut">
              <a:rPr lang="en-US" smtClean="0"/>
              <a:t>5/26/2022</a:t>
            </a:fld>
            <a:endParaRPr lang="en-US"/>
          </a:p>
        </p:txBody>
      </p:sp>
      <p:sp>
        <p:nvSpPr>
          <p:cNvPr id="6" name="Footer Placeholder 5">
            <a:extLst>
              <a:ext uri="{FF2B5EF4-FFF2-40B4-BE49-F238E27FC236}">
                <a16:creationId xmlns:a16="http://schemas.microsoft.com/office/drawing/2014/main" id="{5BCF831E-9B19-4936-8BC9-F62A9B118B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71E1D1-F7A2-40D0-91DA-07468A9651E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57874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BDF0D99C-5D42-41C6-A50C-C4E2D6B2A36E}"/>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40" name="Straight Connector 39">
              <a:extLst>
                <a:ext uri="{FF2B5EF4-FFF2-40B4-BE49-F238E27FC236}">
                  <a16:creationId xmlns:a16="http://schemas.microsoft.com/office/drawing/2014/main" id="{5F28962D-50BA-43F8-8863-28ECE711D3F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80F5939-D4E0-46FD-9A5A-5D648E381092}"/>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633D331-78CB-40A1-B167-8185EC5D707B}"/>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512E4B1-E78E-49E7-AA36-374CC1B084E4}"/>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7D46340-CBFC-490F-B44E-7AA8FBF58B05}"/>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575C26C-3EBD-4AA9-BA4D-2561E295D65D}"/>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35DB6BE-E065-4559-BF5C-36B56B379040}"/>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DA54272-CD9D-4F68-BBAB-4F0C0C3EC63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002CE8F-9256-4F2C-B474-58873717119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9C9DE9F-4252-401D-913E-B74C9E326F9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FE4E69B-534F-4A80-9E1C-798BEE1B079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7564E1C-009C-4832-AE8D-E98286693F0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305DF1C-5801-43F2-A8B9-5351369418C0}"/>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06E71C8-0783-4E17-9B34-F51231DD2954}"/>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D908F17-2A89-4B0A-A2EA-692390969FE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BE22751-380F-44F9-BEED-0A553CF87BE5}"/>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7B27910-846F-4E4E-B588-F5B2E026FE9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E6E0501E-134E-46D7-984F-3A382B0BB29B}"/>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0A83974-CBD7-4A69-9D84-2D3BBDE027A5}"/>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A503E931-00D4-4B0C-BC69-49FE5C766518}"/>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7732A30-BE2F-4D71-BC37-60F7B44591B9}"/>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C8EB840-DE7D-4E67-989C-F4D8F50E15BD}"/>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F05D2CC2-53CC-487E-A72E-42B1E9B18460}"/>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3A12D6B-1D60-4F26-8FB9-74AD5B070BDF}"/>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1895D00-2D63-443C-95A8-5EB6E5EECBF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6AC50652-2A56-4382-95D0-971644EE0FA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A50A374-8880-482D-B54F-F74E0D7BE18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66364D8-CCC7-4AAF-94BC-766EC160D99E}"/>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4A0DC409-26E2-4453-89FD-745EA849BE7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39ED039-D66C-4A5E-AA35-E7A5FA2E64C2}"/>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72C13DC-161E-49CF-96B5-5383AA052AB7}"/>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Placeholder 1">
            <a:extLst>
              <a:ext uri="{FF2B5EF4-FFF2-40B4-BE49-F238E27FC236}">
                <a16:creationId xmlns:a16="http://schemas.microsoft.com/office/drawing/2014/main" id="{05103067-48DA-458C-99F6-9921C19A802A}"/>
              </a:ext>
            </a:extLst>
          </p:cNvPr>
          <p:cNvSpPr>
            <a:spLocks noGrp="1"/>
          </p:cNvSpPr>
          <p:nvPr>
            <p:ph type="title"/>
          </p:nvPr>
        </p:nvSpPr>
        <p:spPr>
          <a:xfrm>
            <a:off x="691079" y="725951"/>
            <a:ext cx="10325000" cy="14424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CB86862-507E-4F73-890F-3B77BCFA3FA2}"/>
              </a:ext>
            </a:extLst>
          </p:cNvPr>
          <p:cNvSpPr>
            <a:spLocks noGrp="1"/>
          </p:cNvSpPr>
          <p:nvPr>
            <p:ph type="body" idx="1"/>
          </p:nvPr>
        </p:nvSpPr>
        <p:spPr>
          <a:xfrm>
            <a:off x="691079" y="2340131"/>
            <a:ext cx="10325000" cy="35644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EFBC0BB-AF05-4753-9159-41A16FBFC3B4}"/>
              </a:ext>
            </a:extLst>
          </p:cNvPr>
          <p:cNvSpPr>
            <a:spLocks noGrp="1"/>
          </p:cNvSpPr>
          <p:nvPr>
            <p:ph type="dt" sz="half" idx="2"/>
          </p:nvPr>
        </p:nvSpPr>
        <p:spPr>
          <a:xfrm>
            <a:off x="683587" y="6215870"/>
            <a:ext cx="3843779" cy="417126"/>
          </a:xfrm>
          <a:prstGeom prst="rect">
            <a:avLst/>
          </a:prstGeom>
        </p:spPr>
        <p:txBody>
          <a:bodyPr vert="horz" lIns="91440" tIns="45720" rIns="91440" bIns="45720" rtlCol="0" anchor="ctr"/>
          <a:lstStyle>
            <a:lvl1pPr algn="l">
              <a:defRPr sz="900">
                <a:solidFill>
                  <a:schemeClr val="tx1">
                    <a:tint val="75000"/>
                  </a:schemeClr>
                </a:solidFill>
              </a:defRPr>
            </a:lvl1pPr>
          </a:lstStyle>
          <a:p>
            <a:fld id="{8F72BA41-EC5B-4197-BCC8-0FD2E523CD7A}" type="datetimeFigureOut">
              <a:rPr lang="en-US" smtClean="0"/>
              <a:pPr/>
              <a:t>5/26/2022</a:t>
            </a:fld>
            <a:endParaRPr lang="en-US" dirty="0"/>
          </a:p>
        </p:txBody>
      </p:sp>
      <p:sp>
        <p:nvSpPr>
          <p:cNvPr id="5" name="Footer Placeholder 4">
            <a:extLst>
              <a:ext uri="{FF2B5EF4-FFF2-40B4-BE49-F238E27FC236}">
                <a16:creationId xmlns:a16="http://schemas.microsoft.com/office/drawing/2014/main" id="{28362F82-EA1A-4B02-8A64-3B44C0D9DAC6}"/>
              </a:ext>
            </a:extLst>
          </p:cNvPr>
          <p:cNvSpPr>
            <a:spLocks noGrp="1"/>
          </p:cNvSpPr>
          <p:nvPr>
            <p:ph type="ftr" sz="quarter" idx="3"/>
          </p:nvPr>
        </p:nvSpPr>
        <p:spPr>
          <a:xfrm>
            <a:off x="691078" y="236364"/>
            <a:ext cx="4114800" cy="417126"/>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C5EF32-1CA9-4CDA-8182-2FB0C30A0F6F}"/>
              </a:ext>
            </a:extLst>
          </p:cNvPr>
          <p:cNvSpPr>
            <a:spLocks noGrp="1"/>
          </p:cNvSpPr>
          <p:nvPr>
            <p:ph type="sldNum" sz="quarter" idx="4"/>
          </p:nvPr>
        </p:nvSpPr>
        <p:spPr>
          <a:xfrm>
            <a:off x="11003649" y="6215870"/>
            <a:ext cx="979151" cy="417126"/>
          </a:xfrm>
          <a:prstGeom prst="rect">
            <a:avLst/>
          </a:prstGeom>
        </p:spPr>
        <p:txBody>
          <a:bodyPr vert="horz" lIns="91440" tIns="45720" rIns="91440" bIns="45720" rtlCol="0" anchor="ctr"/>
          <a:lstStyle>
            <a:lvl1pPr algn="ctr">
              <a:defRPr sz="900">
                <a:solidFill>
                  <a:schemeClr val="tx1">
                    <a:tint val="75000"/>
                  </a:schemeClr>
                </a:solidFill>
              </a:defRPr>
            </a:lvl1pPr>
          </a:lstStyle>
          <a:p>
            <a:fld id="{BE15108C-154A-4A5A-9C05-91A49A422BA7}" type="slidenum">
              <a:rPr lang="en-US" smtClean="0"/>
              <a:pPr/>
              <a:t>‹#›</a:t>
            </a:fld>
            <a:endParaRPr lang="en-US" dirty="0"/>
          </a:p>
        </p:txBody>
      </p:sp>
      <p:sp>
        <p:nvSpPr>
          <p:cNvPr id="7" name="Right Triangle 6">
            <a:extLst>
              <a:ext uri="{FF2B5EF4-FFF2-40B4-BE49-F238E27FC236}">
                <a16:creationId xmlns:a16="http://schemas.microsoft.com/office/drawing/2014/main" id="{63BAC6E0-ADAC-40FB-AF53-88FA5F83738C}"/>
              </a:ext>
              <a:ext uri="{C183D7F6-B498-43B3-948B-1728B52AA6E4}">
                <adec:decorative xmlns:adec="http://schemas.microsoft.com/office/drawing/2017/decorative" val="1"/>
              </a:ext>
            </a:extLst>
          </p:cNvPr>
          <p:cNvSpPr/>
          <p:nvPr/>
        </p:nvSpPr>
        <p:spPr>
          <a:xfrm rot="13500000">
            <a:off x="-281094" y="151621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3775166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0" r:id="rId6"/>
    <p:sldLayoutId id="2147483676" r:id="rId7"/>
    <p:sldLayoutId id="2147483677" r:id="rId8"/>
    <p:sldLayoutId id="2147483678" r:id="rId9"/>
    <p:sldLayoutId id="2147483679" r:id="rId10"/>
    <p:sldLayoutId id="2147483681"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Char char="§"/>
        <a:defRPr sz="2000" kern="1200">
          <a:solidFill>
            <a:schemeClr val="tx2"/>
          </a:solidFill>
          <a:latin typeface="+mn-lt"/>
          <a:ea typeface="+mn-ea"/>
          <a:cs typeface="+mn-cs"/>
        </a:defRPr>
      </a:lvl1pPr>
      <a:lvl2pPr marL="4572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800" kern="1200">
          <a:solidFill>
            <a:schemeClr val="tx2"/>
          </a:solidFill>
          <a:latin typeface="+mn-lt"/>
          <a:ea typeface="+mn-ea"/>
          <a:cs typeface="+mn-cs"/>
        </a:defRPr>
      </a:lvl2pPr>
      <a:lvl3pPr marL="6858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600" kern="1200">
          <a:solidFill>
            <a:schemeClr val="tx2"/>
          </a:solidFill>
          <a:latin typeface="+mn-lt"/>
          <a:ea typeface="+mn-ea"/>
          <a:cs typeface="+mn-cs"/>
        </a:defRPr>
      </a:lvl3pPr>
      <a:lvl4pPr marL="9144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4pPr>
      <a:lvl5pPr marL="11430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nationalwellbeinghub.sco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187D111-0A9D-421B-84EB-FC5811C3A9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1" name="Group 10">
            <a:extLst>
              <a:ext uri="{FF2B5EF4-FFF2-40B4-BE49-F238E27FC236}">
                <a16:creationId xmlns:a16="http://schemas.microsoft.com/office/drawing/2014/main" id="{015ECF02-0C11-4320-A868-5EC7DD53DE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2" name="Straight Connector 11">
              <a:extLst>
                <a:ext uri="{FF2B5EF4-FFF2-40B4-BE49-F238E27FC236}">
                  <a16:creationId xmlns:a16="http://schemas.microsoft.com/office/drawing/2014/main" id="{8C74A336-DE5D-4AE0-9A50-8D93C4AA45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11A81C9-7A36-4A04-B14C-A45B899E4B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AE1DE35-5349-4B57-B255-C07C69270CE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AFE9588-5F4B-41DF-9FF6-6B4969245C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4CC9B87-707A-4D04-9336-B1418878A8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8CF5CAA-7C4D-408A-B1A8-E98C0E6633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462EA1B-90F8-4C08-AE36-FFBA2B45BF6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F7B5623-96F7-42F0-BAC5-78D6789E01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85D83B1-1723-4710-8FC5-18EDC879E42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998838C-DFB6-48F7-A18D-30469E8162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BDB9A78-94CB-422D-B92E-65FD2732EC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A5DBD01-426B-424D-815A-96518F60072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B0218DF-D55B-4D41-AE23-F1E64BAC60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8D61EB8-98CC-4243-9E20-33CAC65BF55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A35F0944-B143-45B0-8B72-6CE34D4612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F68EF7F-67D0-463D-AB84-EA24D18196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E17074E-4E65-4CBD-B1B0-9C18D6F724F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9CC905ED-EF46-4349-9E9B-21743109482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B91F234-1C65-45AC-8CCE-A1C4AE49CE4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4D46B3DB-5DBB-41CF-9FA5-010ECA0C3B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92A3FF8-F172-47ED-84C6-802C85C1CBD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5933982-9CB6-4199-B123-A3669A4FEF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3CA832CD-B214-4ABC-AC95-A3DA116ACEE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7EBA147-C4BA-4B48-B61D-CA24B8B06F4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A8253B7-461E-48CC-B871-8A255EE3D7A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ADE46C3-C2E1-4492-AC59-870160A3C87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2B0052E9-B440-4C1E-BC41-39957D5901E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731F119B-638C-42B1-8400-709B94F1EE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16299ED-D998-4895-9CCF-02427F1954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4442675-84C9-45C8-9524-ABE4E25071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B5BE3E63-4FA5-4EBD-9F3B-E29F5128A84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44" name="Right Triangle 43">
            <a:extLst>
              <a:ext uri="{FF2B5EF4-FFF2-40B4-BE49-F238E27FC236}">
                <a16:creationId xmlns:a16="http://schemas.microsoft.com/office/drawing/2014/main" id="{F0753E91-DF19-4FA4-BFBF-221696B8D7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6297356" y="-287372"/>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ctrTitle"/>
          </p:nvPr>
        </p:nvSpPr>
        <p:spPr>
          <a:xfrm>
            <a:off x="6089726" y="722903"/>
            <a:ext cx="5415521" cy="2706098"/>
          </a:xfrm>
        </p:spPr>
        <p:txBody>
          <a:bodyPr rtlCol="0">
            <a:normAutofit/>
          </a:bodyPr>
          <a:lstStyle/>
          <a:p>
            <a:r>
              <a:rPr lang="en-GB" sz="4200"/>
              <a:t>Appraisal  Scenarios</a:t>
            </a:r>
          </a:p>
        </p:txBody>
      </p:sp>
      <p:sp>
        <p:nvSpPr>
          <p:cNvPr id="3" name="Subtitle 2"/>
          <p:cNvSpPr>
            <a:spLocks noGrp="1"/>
          </p:cNvSpPr>
          <p:nvPr>
            <p:ph type="subTitle" idx="1"/>
          </p:nvPr>
        </p:nvSpPr>
        <p:spPr>
          <a:xfrm>
            <a:off x="6089726" y="3674327"/>
            <a:ext cx="5415521" cy="2460770"/>
          </a:xfrm>
        </p:spPr>
        <p:txBody>
          <a:bodyPr vert="horz" lIns="91440" tIns="45720" rIns="91440" bIns="45720" rtlCol="0" anchor="t">
            <a:normAutofit/>
          </a:bodyPr>
          <a:lstStyle/>
          <a:p>
            <a:r>
              <a:rPr lang="en-GB" dirty="0"/>
              <a:t>Grecy Bell</a:t>
            </a:r>
            <a:endParaRPr lang="en-US" dirty="0"/>
          </a:p>
          <a:p>
            <a:r>
              <a:rPr lang="en-GB" dirty="0"/>
              <a:t>Appraisal lead for Primary Care. </a:t>
            </a:r>
          </a:p>
          <a:p>
            <a:r>
              <a:rPr lang="en-GB" dirty="0"/>
              <a:t>DMD for D&amp;G HSCP</a:t>
            </a:r>
          </a:p>
          <a:p>
            <a:r>
              <a:rPr lang="en-GB" dirty="0"/>
              <a:t>Twitter @scotbelg</a:t>
            </a:r>
          </a:p>
        </p:txBody>
      </p:sp>
      <p:pic>
        <p:nvPicPr>
          <p:cNvPr id="4" name="Picture 3">
            <a:extLst>
              <a:ext uri="{FF2B5EF4-FFF2-40B4-BE49-F238E27FC236}">
                <a16:creationId xmlns:a16="http://schemas.microsoft.com/office/drawing/2014/main" id="{AEC15157-1AA3-5302-B8AD-D54D32F8FA64}"/>
              </a:ext>
            </a:extLst>
          </p:cNvPr>
          <p:cNvPicPr>
            <a:picLocks noChangeAspect="1"/>
          </p:cNvPicPr>
          <p:nvPr/>
        </p:nvPicPr>
        <p:blipFill rotWithShape="1">
          <a:blip r:embed="rId3"/>
          <a:srcRect l="35969" r="4" b="4"/>
          <a:stretch/>
        </p:blipFill>
        <p:spPr>
          <a:xfrm>
            <a:off x="1" y="10"/>
            <a:ext cx="5854890" cy="6857990"/>
          </a:xfrm>
          <a:custGeom>
            <a:avLst/>
            <a:gdLst/>
            <a:ahLst/>
            <a:cxnLst/>
            <a:rect l="l" t="t" r="r" b="b"/>
            <a:pathLst>
              <a:path w="6036633" h="6858000">
                <a:moveTo>
                  <a:pt x="0" y="0"/>
                </a:moveTo>
                <a:lnTo>
                  <a:pt x="5782584" y="0"/>
                </a:lnTo>
                <a:lnTo>
                  <a:pt x="5847735" y="280891"/>
                </a:lnTo>
                <a:cubicBezTo>
                  <a:pt x="6512611" y="3337011"/>
                  <a:pt x="5215360" y="3533975"/>
                  <a:pt x="5130974" y="6590095"/>
                </a:cubicBezTo>
                <a:lnTo>
                  <a:pt x="5127340" y="6858000"/>
                </a:lnTo>
                <a:lnTo>
                  <a:pt x="0" y="6858000"/>
                </a:lnTo>
                <a:close/>
              </a:path>
            </a:pathLst>
          </a:custGeom>
        </p:spPr>
      </p:pic>
    </p:spTree>
    <p:extLst>
      <p:ext uri="{BB962C8B-B14F-4D97-AF65-F5344CB8AC3E}">
        <p14:creationId xmlns:p14="http://schemas.microsoft.com/office/powerpoint/2010/main" val="2622186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500"/>
                                  </p:stCondLst>
                                  <p:iterate>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1500"/>
                                  </p:stCondLst>
                                  <p:iterate>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7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1500"/>
                                  </p:stCondLst>
                                  <p:iterate>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700"/>
                                        <p:tgtEl>
                                          <p:spTgt spid="3">
                                            <p:txEl>
                                              <p:pRg st="3" end="3"/>
                                            </p:txEl>
                                          </p:spTgt>
                                        </p:tgtEl>
                                      </p:cBhvr>
                                    </p:animEffect>
                                  </p:childTnLst>
                                </p:cTn>
                              </p:par>
                              <p:par>
                                <p:cTn id="23" presetID="10" presetClass="entr" presetSubtype="0" fill="hold" grpId="0" nodeType="withEffect">
                                  <p:stCondLst>
                                    <p:cond delay="1000"/>
                                  </p:stCondLst>
                                  <p:iterate>
                                    <p:tmPct val="10000"/>
                                  </p:iterate>
                                  <p:childTnLst>
                                    <p:set>
                                      <p:cBhvr>
                                        <p:cTn id="24" dur="1" fill="hold">
                                          <p:stCondLst>
                                            <p:cond delay="0"/>
                                          </p:stCondLst>
                                        </p:cTn>
                                        <p:tgtEl>
                                          <p:spTgt spid="2"/>
                                        </p:tgtEl>
                                        <p:attrNameLst>
                                          <p:attrName>style.visibility</p:attrName>
                                        </p:attrNameLst>
                                      </p:cBhvr>
                                      <p:to>
                                        <p:strVal val="visible"/>
                                      </p:to>
                                    </p:set>
                                    <p:animEffect transition="in" filter="fade">
                                      <p:cBhvr>
                                        <p:cTn id="25"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CCAF6-C76C-5D78-73BA-30228B0F1BA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F65578D-4382-E9D1-DC5C-62B43C446052}"/>
              </a:ext>
            </a:extLst>
          </p:cNvPr>
          <p:cNvSpPr>
            <a:spLocks noGrp="1"/>
          </p:cNvSpPr>
          <p:nvPr>
            <p:ph idx="1"/>
          </p:nvPr>
        </p:nvSpPr>
        <p:spPr/>
        <p:txBody>
          <a:bodyPr vert="horz" lIns="91440" tIns="45720" rIns="91440" bIns="45720" rtlCol="0" anchor="t">
            <a:normAutofit/>
          </a:bodyPr>
          <a:lstStyle/>
          <a:p>
            <a:r>
              <a:rPr lang="en-GB" dirty="0"/>
              <a:t>Give time for settling in, </a:t>
            </a:r>
            <a:endParaRPr lang="en-GB"/>
          </a:p>
          <a:p>
            <a:pPr>
              <a:buClr>
                <a:srgbClr val="7B8CB6"/>
              </a:buClr>
            </a:pPr>
            <a:r>
              <a:rPr lang="en-GB" dirty="0"/>
              <a:t>Agree an agenda together, topics that you want to focus on during the appraisal</a:t>
            </a:r>
          </a:p>
          <a:p>
            <a:pPr>
              <a:buClr>
                <a:srgbClr val="7B8CB6"/>
              </a:buClr>
            </a:pPr>
            <a:r>
              <a:rPr lang="en-GB" dirty="0"/>
              <a:t>Open questions do work best, let the appraisee do the talking</a:t>
            </a:r>
          </a:p>
        </p:txBody>
      </p:sp>
    </p:spTree>
    <p:extLst>
      <p:ext uri="{BB962C8B-B14F-4D97-AF65-F5344CB8AC3E}">
        <p14:creationId xmlns:p14="http://schemas.microsoft.com/office/powerpoint/2010/main" val="3768186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134D2-4E1D-E2EC-4FC1-8A73536045B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F2449D1-E814-4D5A-D5B5-2E7357B0C458}"/>
              </a:ext>
            </a:extLst>
          </p:cNvPr>
          <p:cNvSpPr>
            <a:spLocks noGrp="1"/>
          </p:cNvSpPr>
          <p:nvPr>
            <p:ph idx="1"/>
          </p:nvPr>
        </p:nvSpPr>
        <p:spPr/>
        <p:txBody>
          <a:bodyPr vert="horz" lIns="91440" tIns="45720" rIns="91440" bIns="45720" rtlCol="0" anchor="t">
            <a:normAutofit/>
          </a:bodyPr>
          <a:lstStyle/>
          <a:p>
            <a:r>
              <a:rPr lang="en-GB" dirty="0">
                <a:ea typeface="+mn-lt"/>
                <a:cs typeface="+mn-lt"/>
              </a:rPr>
              <a:t>https://youtu.be/AiWm1NuSKIA</a:t>
            </a:r>
            <a:endParaRPr lang="en-GB"/>
          </a:p>
        </p:txBody>
      </p:sp>
    </p:spTree>
    <p:extLst>
      <p:ext uri="{BB962C8B-B14F-4D97-AF65-F5344CB8AC3E}">
        <p14:creationId xmlns:p14="http://schemas.microsoft.com/office/powerpoint/2010/main" val="3260543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C6ED9-C3D0-BCB0-0EDF-F8EFE7736301}"/>
              </a:ext>
            </a:extLst>
          </p:cNvPr>
          <p:cNvSpPr>
            <a:spLocks noGrp="1"/>
          </p:cNvSpPr>
          <p:nvPr>
            <p:ph type="title"/>
          </p:nvPr>
        </p:nvSpPr>
        <p:spPr/>
        <p:txBody>
          <a:bodyPr/>
          <a:lstStyle/>
          <a:p>
            <a:r>
              <a:rPr lang="en-GB" dirty="0"/>
              <a:t>Scenario 2</a:t>
            </a:r>
          </a:p>
        </p:txBody>
      </p:sp>
      <p:sp>
        <p:nvSpPr>
          <p:cNvPr id="3" name="Content Placeholder 2">
            <a:extLst>
              <a:ext uri="{FF2B5EF4-FFF2-40B4-BE49-F238E27FC236}">
                <a16:creationId xmlns:a16="http://schemas.microsoft.com/office/drawing/2014/main" id="{206E5F7E-B44E-541E-AFE1-0A38145B98AC}"/>
              </a:ext>
            </a:extLst>
          </p:cNvPr>
          <p:cNvSpPr>
            <a:spLocks noGrp="1"/>
          </p:cNvSpPr>
          <p:nvPr>
            <p:ph idx="1"/>
          </p:nvPr>
        </p:nvSpPr>
        <p:spPr/>
        <p:txBody>
          <a:bodyPr vert="horz" lIns="91440" tIns="45720" rIns="91440" bIns="45720" rtlCol="0" anchor="t">
            <a:normAutofit/>
          </a:bodyPr>
          <a:lstStyle/>
          <a:p>
            <a:r>
              <a:rPr lang="en-GB" dirty="0"/>
              <a:t>This is the first time that you  appraise this doctor. You don't really know her. You might have seen her name on referral letters before. She is a senior doctor and the lead for her team. She also has a few positions on national boards.</a:t>
            </a:r>
          </a:p>
          <a:p>
            <a:pPr>
              <a:buClr>
                <a:srgbClr val="7B8CB6"/>
              </a:buClr>
            </a:pPr>
            <a:r>
              <a:rPr lang="en-GB" dirty="0"/>
              <a:t>Her reputation precedes her, she can come across  sharp and to the point.  Notice, how you feel about this? Have you appraised doctors with more experience than you? How do you feel? What do you do when you aren't familiar with the speciality that this doctor works in?</a:t>
            </a:r>
          </a:p>
          <a:p>
            <a:pPr>
              <a:buClr>
                <a:srgbClr val="7B8CB6"/>
              </a:buClr>
            </a:pPr>
            <a:r>
              <a:rPr lang="en-GB" dirty="0"/>
              <a:t>Have you appraised doctor with a dismissive attitude to the appraisal process? </a:t>
            </a:r>
          </a:p>
        </p:txBody>
      </p:sp>
    </p:spTree>
    <p:extLst>
      <p:ext uri="{BB962C8B-B14F-4D97-AF65-F5344CB8AC3E}">
        <p14:creationId xmlns:p14="http://schemas.microsoft.com/office/powerpoint/2010/main" val="2264733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2DA5B-4601-F5EB-F2E3-0AAA59B7EAC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90B23ED-B23D-89F5-ED7F-4F04B5EF6A83}"/>
              </a:ext>
            </a:extLst>
          </p:cNvPr>
          <p:cNvSpPr>
            <a:spLocks noGrp="1"/>
          </p:cNvSpPr>
          <p:nvPr>
            <p:ph idx="1"/>
          </p:nvPr>
        </p:nvSpPr>
        <p:spPr/>
        <p:txBody>
          <a:bodyPr vert="horz" lIns="91440" tIns="45720" rIns="91440" bIns="45720" rtlCol="0" anchor="t">
            <a:normAutofit/>
          </a:bodyPr>
          <a:lstStyle/>
          <a:p>
            <a:pPr marL="0" indent="0">
              <a:buNone/>
            </a:pPr>
            <a:r>
              <a:rPr lang="en-GB" dirty="0"/>
              <a:t>Self-awareness</a:t>
            </a:r>
          </a:p>
          <a:p>
            <a:pPr marL="0" indent="0">
              <a:buNone/>
            </a:pPr>
            <a:r>
              <a:rPr lang="en-GB" dirty="0"/>
              <a:t>Encouraging reflection .. so starting next week what would you do?</a:t>
            </a:r>
          </a:p>
        </p:txBody>
      </p:sp>
    </p:spTree>
    <p:extLst>
      <p:ext uri="{BB962C8B-B14F-4D97-AF65-F5344CB8AC3E}">
        <p14:creationId xmlns:p14="http://schemas.microsoft.com/office/powerpoint/2010/main" val="938499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7C3C2D0-A48F-4A6F-9C7D-888E9DFE64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useBgFill="1">
        <p:nvSpPr>
          <p:cNvPr id="10" name="Freeform: Shape 9">
            <a:extLst>
              <a:ext uri="{FF2B5EF4-FFF2-40B4-BE49-F238E27FC236}">
                <a16:creationId xmlns:a16="http://schemas.microsoft.com/office/drawing/2014/main" id="{A522AC37-2BE3-4ECF-A007-1DE6CB354F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94387" y="266591"/>
            <a:ext cx="6857996" cy="6324809"/>
          </a:xfrm>
          <a:custGeom>
            <a:avLst/>
            <a:gdLst>
              <a:gd name="connsiteX0" fmla="*/ 0 w 6857996"/>
              <a:gd name="connsiteY0" fmla="*/ 2827344 h 6142577"/>
              <a:gd name="connsiteX1" fmla="*/ 0 w 6857996"/>
              <a:gd name="connsiteY1" fmla="*/ 5080510 h 6142577"/>
              <a:gd name="connsiteX2" fmla="*/ 3 w 6857996"/>
              <a:gd name="connsiteY2" fmla="*/ 5080510 h 6142577"/>
              <a:gd name="connsiteX3" fmla="*/ 3 w 6857996"/>
              <a:gd name="connsiteY3" fmla="*/ 6142577 h 6142577"/>
              <a:gd name="connsiteX4" fmla="*/ 6857996 w 6857996"/>
              <a:gd name="connsiteY4" fmla="*/ 6142577 h 6142577"/>
              <a:gd name="connsiteX5" fmla="*/ 6857996 w 6857996"/>
              <a:gd name="connsiteY5" fmla="*/ 3928749 h 6142577"/>
              <a:gd name="connsiteX6" fmla="*/ 6857996 w 6857996"/>
              <a:gd name="connsiteY6" fmla="*/ 2572597 h 6142577"/>
              <a:gd name="connsiteX7" fmla="*/ 6857996 w 6857996"/>
              <a:gd name="connsiteY7" fmla="*/ 307516 h 6142577"/>
              <a:gd name="connsiteX8" fmla="*/ 6550769 w 6857996"/>
              <a:gd name="connsiteY8" fmla="*/ 222609 h 6142577"/>
              <a:gd name="connsiteX9" fmla="*/ 5031274 w 6857996"/>
              <a:gd name="connsiteY9" fmla="*/ 33 h 6142577"/>
              <a:gd name="connsiteX10" fmla="*/ 310659 w 6857996"/>
              <a:gd name="connsiteY10" fmla="*/ 1067285 h 6142577"/>
              <a:gd name="connsiteX11" fmla="*/ 2 w 6857996"/>
              <a:gd name="connsiteY11" fmla="*/ 1072307 h 6142577"/>
              <a:gd name="connsiteX12" fmla="*/ 2 w 6857996"/>
              <a:gd name="connsiteY12" fmla="*/ 2827344 h 6142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57996" h="6142577">
                <a:moveTo>
                  <a:pt x="0" y="2827344"/>
                </a:moveTo>
                <a:lnTo>
                  <a:pt x="0" y="5080510"/>
                </a:lnTo>
                <a:lnTo>
                  <a:pt x="3" y="5080510"/>
                </a:lnTo>
                <a:lnTo>
                  <a:pt x="3" y="6142577"/>
                </a:lnTo>
                <a:lnTo>
                  <a:pt x="6857996" y="6142577"/>
                </a:lnTo>
                <a:lnTo>
                  <a:pt x="6857996" y="3928749"/>
                </a:lnTo>
                <a:lnTo>
                  <a:pt x="6857996" y="2572597"/>
                </a:lnTo>
                <a:lnTo>
                  <a:pt x="6857996" y="307516"/>
                </a:lnTo>
                <a:lnTo>
                  <a:pt x="6550769" y="222609"/>
                </a:lnTo>
                <a:cubicBezTo>
                  <a:pt x="5946238" y="65902"/>
                  <a:pt x="5454822" y="1688"/>
                  <a:pt x="5031274" y="33"/>
                </a:cubicBezTo>
                <a:cubicBezTo>
                  <a:pt x="3337081" y="-6590"/>
                  <a:pt x="2728780" y="987729"/>
                  <a:pt x="310659" y="1067285"/>
                </a:cubicBezTo>
                <a:lnTo>
                  <a:pt x="2" y="1072307"/>
                </a:lnTo>
                <a:lnTo>
                  <a:pt x="2" y="2827344"/>
                </a:lnTo>
                <a:close/>
              </a:path>
            </a:pathLst>
          </a:custGeom>
          <a:solidFill>
            <a:srgbClr val="BCBCBC">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2" name="Group 11">
            <a:extLst>
              <a:ext uri="{FF2B5EF4-FFF2-40B4-BE49-F238E27FC236}">
                <a16:creationId xmlns:a16="http://schemas.microsoft.com/office/drawing/2014/main" id="{ACAC8F7F-D35D-4520-8F56-4EFA77C73B6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3" name="Straight Connector 12">
              <a:extLst>
                <a:ext uri="{FF2B5EF4-FFF2-40B4-BE49-F238E27FC236}">
                  <a16:creationId xmlns:a16="http://schemas.microsoft.com/office/drawing/2014/main" id="{E87C587A-B291-49B1-BE30-198570DDAC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B6C1D58-93FC-4B49-9F8B-2262E08DAAB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0965ED9-2FC3-4180-9CAC-D7DF1C7BEF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116CA23-FA2C-4A44-A67C-FC147A715DD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2C391CF-E782-40EA-B1EB-05ADC774CC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B322665-68EB-45B5-A6DE-2869B30F1C9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3B7FA59-83C4-4952-AF38-C1FC950E90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E5D6D3A-DE20-486C-BBBF-F9B0E4D8A8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B8B1D81-CEF1-437F-8252-036661CB5E4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1B0312A-9358-4743-961A-6F77AEB5D9D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C02485F-0EE1-4595-A972-16A13E91914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102D844-6E4F-483E-8E2E-9006EA1801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58766E6-D2D6-447C-B1DC-B7F7C381F1A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9BBD00C-7AB2-445E-B7DA-98CC7CAF3D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D177E1C-6580-456C-AAAE-89D422A2C1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B85538F-9888-4E68-A9F3-DBB136C0FF1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C29B624F-F9D8-43BB-A468-08331D66CC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60E66F4-AE52-4D19-AF99-540F0CCFD7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ACADC852-407F-4870-9F7B-A6004FE77C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E9CC738-B12D-4154-A4EA-81D4576BC10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A2A84F5-CD6A-4287-A9C1-EED0E65CA9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3F4EFD5-6D1E-4865-83BA-0F116DF06F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0A8CE11-5C23-4CA3-8D8E-9E094566DBC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A5D41DA6-2047-4BB5-8469-509E240E492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AACD460-E6E2-4C46-A780-095B52D1B2B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B36364A-122E-43B1-B2B8-F00D83E5D6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99A63098-DBC2-4C59-9D33-809ECCA623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8F309E4-ACE9-4428-8DDA-20E0F1A1BC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239F177F-07E3-45BF-85B1-21E231DCCC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23EC3277-85FC-401E-80E3-B64B9808DE4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59A24ED6-70A5-4DC0-A213-5385E58417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45" name="Right Triangle 44">
            <a:extLst>
              <a:ext uri="{FF2B5EF4-FFF2-40B4-BE49-F238E27FC236}">
                <a16:creationId xmlns:a16="http://schemas.microsoft.com/office/drawing/2014/main" id="{69F0804E-F8DE-40E7-90F4-68B638136E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8924" y="3137678"/>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92595FB3-B41A-1BF9-9C37-237B54CFBA26}"/>
              </a:ext>
            </a:extLst>
          </p:cNvPr>
          <p:cNvSpPr>
            <a:spLocks noGrp="1"/>
          </p:cNvSpPr>
          <p:nvPr>
            <p:ph type="title"/>
          </p:nvPr>
        </p:nvSpPr>
        <p:spPr>
          <a:xfrm>
            <a:off x="691079" y="725951"/>
            <a:ext cx="4923187" cy="5417452"/>
          </a:xfrm>
        </p:spPr>
        <p:txBody>
          <a:bodyPr anchor="ctr">
            <a:normAutofit/>
          </a:bodyPr>
          <a:lstStyle/>
          <a:p>
            <a:r>
              <a:rPr lang="en-GB" dirty="0"/>
              <a:t>Scenario 3</a:t>
            </a:r>
          </a:p>
        </p:txBody>
      </p:sp>
      <p:sp>
        <p:nvSpPr>
          <p:cNvPr id="46" name="Content Placeholder 2">
            <a:extLst>
              <a:ext uri="{FF2B5EF4-FFF2-40B4-BE49-F238E27FC236}">
                <a16:creationId xmlns:a16="http://schemas.microsoft.com/office/drawing/2014/main" id="{F3039CEB-6F1B-BA17-390D-A2A3FC7B5B56}"/>
              </a:ext>
            </a:extLst>
          </p:cNvPr>
          <p:cNvSpPr>
            <a:spLocks noGrp="1"/>
          </p:cNvSpPr>
          <p:nvPr>
            <p:ph idx="1"/>
          </p:nvPr>
        </p:nvSpPr>
        <p:spPr>
          <a:xfrm>
            <a:off x="7086745" y="713048"/>
            <a:ext cx="4414176" cy="5449532"/>
          </a:xfrm>
        </p:spPr>
        <p:txBody>
          <a:bodyPr vert="horz" lIns="91440" tIns="45720" rIns="91440" bIns="45720" rtlCol="0" anchor="ctr">
            <a:normAutofit/>
          </a:bodyPr>
          <a:lstStyle/>
          <a:p>
            <a:pPr>
              <a:lnSpc>
                <a:spcPct val="100000"/>
              </a:lnSpc>
            </a:pPr>
            <a:r>
              <a:rPr lang="en-GB" sz="1400"/>
              <a:t>This is your second appraisal with this doctor.  He did not have an appraisal in 2020.</a:t>
            </a:r>
          </a:p>
          <a:p>
            <a:pPr>
              <a:lnSpc>
                <a:spcPct val="100000"/>
              </a:lnSpc>
              <a:buClr>
                <a:srgbClr val="7B8CB6"/>
              </a:buClr>
            </a:pPr>
            <a:r>
              <a:rPr lang="en-GB" sz="1400"/>
              <a:t>During your conversation he mentions that this last year has been a hard one. Workload has gone up significantly and his job satisfaction is low. He implemented many changes to his working practice. The  introduction of telephone consulting was difficult. He prefers seeing his patient face to face and all this " triaging" leaves him unsatisfied. He feels disconnected from other members of the team. He is considering reducing his hours with the view of an early retirement in the next two years.</a:t>
            </a:r>
          </a:p>
          <a:p>
            <a:pPr>
              <a:lnSpc>
                <a:spcPct val="100000"/>
              </a:lnSpc>
              <a:buClr>
                <a:srgbClr val="7B8CB6"/>
              </a:buClr>
            </a:pPr>
            <a:r>
              <a:rPr lang="en-GB" sz="1400"/>
              <a:t>Have you experienced similar feeling with changing practice? What can you do to support him during this appraisal? Encourage him to speak to others?</a:t>
            </a:r>
          </a:p>
          <a:p>
            <a:pPr>
              <a:lnSpc>
                <a:spcPct val="100000"/>
              </a:lnSpc>
              <a:buClr>
                <a:srgbClr val="7B8CB6"/>
              </a:buClr>
            </a:pPr>
            <a:r>
              <a:rPr lang="en-GB" sz="1400"/>
              <a:t>How do you support the conversation about early retirement? Is it a bit premature for him?</a:t>
            </a:r>
          </a:p>
        </p:txBody>
      </p:sp>
    </p:spTree>
    <p:extLst>
      <p:ext uri="{BB962C8B-B14F-4D97-AF65-F5344CB8AC3E}">
        <p14:creationId xmlns:p14="http://schemas.microsoft.com/office/powerpoint/2010/main" val="4271907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91807-8D34-A949-3B37-3B306D963D6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8D453A6-2D35-C3AE-BE13-5100FC272C1E}"/>
              </a:ext>
            </a:extLst>
          </p:cNvPr>
          <p:cNvSpPr>
            <a:spLocks noGrp="1"/>
          </p:cNvSpPr>
          <p:nvPr>
            <p:ph idx="1"/>
          </p:nvPr>
        </p:nvSpPr>
        <p:spPr/>
        <p:txBody>
          <a:bodyPr vert="horz" lIns="91440" tIns="45720" rIns="91440" bIns="45720" rtlCol="0" anchor="t">
            <a:normAutofit/>
          </a:bodyPr>
          <a:lstStyle/>
          <a:p>
            <a:r>
              <a:rPr lang="en-GB" dirty="0"/>
              <a:t>Mutual Acknowledgement of the difficult times that we have experienced in the last few years</a:t>
            </a:r>
          </a:p>
          <a:p>
            <a:pPr>
              <a:buClr>
                <a:srgbClr val="7B8CB6"/>
              </a:buClr>
            </a:pPr>
            <a:r>
              <a:rPr lang="en-GB" dirty="0"/>
              <a:t>Encourage reconnecting with other members of the team. Do they meet regularly? Would this be an idea?</a:t>
            </a:r>
          </a:p>
          <a:p>
            <a:pPr>
              <a:buClr>
                <a:srgbClr val="7B8CB6"/>
              </a:buClr>
            </a:pPr>
            <a:r>
              <a:rPr lang="en-GB" dirty="0"/>
              <a:t>Worklife balance</a:t>
            </a:r>
          </a:p>
        </p:txBody>
      </p:sp>
    </p:spTree>
    <p:extLst>
      <p:ext uri="{BB962C8B-B14F-4D97-AF65-F5344CB8AC3E}">
        <p14:creationId xmlns:p14="http://schemas.microsoft.com/office/powerpoint/2010/main" val="1865001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3D9FA-A7EC-B507-A6AE-63F7C0200EEB}"/>
              </a:ext>
            </a:extLst>
          </p:cNvPr>
          <p:cNvSpPr>
            <a:spLocks noGrp="1"/>
          </p:cNvSpPr>
          <p:nvPr>
            <p:ph type="title"/>
          </p:nvPr>
        </p:nvSpPr>
        <p:spPr/>
        <p:txBody>
          <a:bodyPr/>
          <a:lstStyle/>
          <a:p>
            <a:r>
              <a:rPr lang="en-GB" dirty="0"/>
              <a:t>Medical Appraisers.. A special group</a:t>
            </a:r>
          </a:p>
        </p:txBody>
      </p:sp>
      <p:sp>
        <p:nvSpPr>
          <p:cNvPr id="3" name="Content Placeholder 2">
            <a:extLst>
              <a:ext uri="{FF2B5EF4-FFF2-40B4-BE49-F238E27FC236}">
                <a16:creationId xmlns:a16="http://schemas.microsoft.com/office/drawing/2014/main" id="{980A7B58-68C8-1E82-7066-6A749463424F}"/>
              </a:ext>
            </a:extLst>
          </p:cNvPr>
          <p:cNvSpPr>
            <a:spLocks noGrp="1"/>
          </p:cNvSpPr>
          <p:nvPr>
            <p:ph idx="1"/>
          </p:nvPr>
        </p:nvSpPr>
        <p:spPr/>
        <p:txBody>
          <a:bodyPr vert="horz" lIns="91440" tIns="45720" rIns="91440" bIns="45720" rtlCol="0" anchor="t">
            <a:normAutofit/>
          </a:bodyPr>
          <a:lstStyle/>
          <a:p>
            <a:r>
              <a:rPr lang="en-GB" sz="3200" dirty="0"/>
              <a:t>2000 medical appraisers in Scotland</a:t>
            </a:r>
          </a:p>
          <a:p>
            <a:pPr>
              <a:buClr>
                <a:srgbClr val="7B8CB6"/>
              </a:buClr>
            </a:pPr>
            <a:r>
              <a:rPr lang="en-GB" sz="3200" dirty="0"/>
              <a:t>196 GP appraisers</a:t>
            </a:r>
          </a:p>
          <a:p>
            <a:pPr>
              <a:buClr>
                <a:srgbClr val="7B8CB6"/>
              </a:buClr>
            </a:pPr>
            <a:r>
              <a:rPr lang="en-GB" sz="3200" dirty="0"/>
              <a:t>1825  Secondary Care  </a:t>
            </a:r>
            <a:r>
              <a:rPr lang="en-GB" sz="3200" dirty="0" err="1"/>
              <a:t>approx</a:t>
            </a:r>
          </a:p>
        </p:txBody>
      </p:sp>
    </p:spTree>
    <p:extLst>
      <p:ext uri="{BB962C8B-B14F-4D97-AF65-F5344CB8AC3E}">
        <p14:creationId xmlns:p14="http://schemas.microsoft.com/office/powerpoint/2010/main" val="1020474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A6CD-78E6-69D4-3B76-083BC4C2C9B1}"/>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15E5716-1CF9-A781-C879-FFEC3EAC13D6}"/>
              </a:ext>
            </a:extLst>
          </p:cNvPr>
          <p:cNvSpPr>
            <a:spLocks noGrp="1"/>
          </p:cNvSpPr>
          <p:nvPr>
            <p:ph idx="1"/>
          </p:nvPr>
        </p:nvSpPr>
        <p:spPr/>
        <p:txBody>
          <a:bodyPr vert="horz" lIns="91440" tIns="45720" rIns="91440" bIns="45720" rtlCol="0" anchor="t">
            <a:normAutofit/>
          </a:bodyPr>
          <a:lstStyle/>
          <a:p>
            <a:r>
              <a:rPr lang="en-GB" dirty="0"/>
              <a:t>We bring to the appraisal process  not only our skills and training but our experiences, personalities,  areas of focus and interest.</a:t>
            </a:r>
            <a:endParaRPr lang="en-US" dirty="0"/>
          </a:p>
          <a:p>
            <a:pPr>
              <a:buClr>
                <a:srgbClr val="7B8CB6"/>
              </a:buClr>
            </a:pPr>
            <a:r>
              <a:rPr lang="en-GB" dirty="0"/>
              <a:t>Having good conversations is what makes a difference. </a:t>
            </a:r>
          </a:p>
          <a:p>
            <a:pPr>
              <a:buClr>
                <a:srgbClr val="7B8CB6"/>
              </a:buClr>
            </a:pPr>
            <a:r>
              <a:rPr lang="en-GB" dirty="0"/>
              <a:t>Remember to prepare for the appraisal by having some time dedicated before the appraisal interview for self- care.</a:t>
            </a:r>
          </a:p>
          <a:p>
            <a:pPr>
              <a:buClr>
                <a:srgbClr val="7B8CB6"/>
              </a:buClr>
            </a:pPr>
            <a:r>
              <a:rPr lang="en-GB" dirty="0"/>
              <a:t> The role of medical appraisers is crucial in ensuring the quality and consistency of appraisal for doctors.</a:t>
            </a:r>
          </a:p>
        </p:txBody>
      </p:sp>
    </p:spTree>
    <p:extLst>
      <p:ext uri="{BB962C8B-B14F-4D97-AF65-F5344CB8AC3E}">
        <p14:creationId xmlns:p14="http://schemas.microsoft.com/office/powerpoint/2010/main" val="340913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84309-5D18-F8ED-4A1D-9AF55E78FA94}"/>
              </a:ext>
            </a:extLst>
          </p:cNvPr>
          <p:cNvSpPr>
            <a:spLocks noGrp="1"/>
          </p:cNvSpPr>
          <p:nvPr>
            <p:ph type="title"/>
          </p:nvPr>
        </p:nvSpPr>
        <p:spPr/>
        <p:txBody>
          <a:bodyPr/>
          <a:lstStyle/>
          <a:p>
            <a:r>
              <a:rPr lang="en-GB" dirty="0"/>
              <a:t>What is the purpose of appraisal?</a:t>
            </a:r>
          </a:p>
        </p:txBody>
      </p:sp>
      <p:sp>
        <p:nvSpPr>
          <p:cNvPr id="3" name="Content Placeholder 2">
            <a:extLst>
              <a:ext uri="{FF2B5EF4-FFF2-40B4-BE49-F238E27FC236}">
                <a16:creationId xmlns:a16="http://schemas.microsoft.com/office/drawing/2014/main" id="{2EAB1208-4BF5-11D1-E864-142DB3900026}"/>
              </a:ext>
            </a:extLst>
          </p:cNvPr>
          <p:cNvSpPr>
            <a:spLocks noGrp="1"/>
          </p:cNvSpPr>
          <p:nvPr>
            <p:ph idx="1"/>
          </p:nvPr>
        </p:nvSpPr>
        <p:spPr/>
        <p:txBody>
          <a:bodyPr/>
          <a:lstStyle/>
          <a:p>
            <a:endParaRPr lang="en-GB"/>
          </a:p>
        </p:txBody>
      </p:sp>
      <p:sp>
        <p:nvSpPr>
          <p:cNvPr id="4" name="TextBox 3">
            <a:extLst>
              <a:ext uri="{FF2B5EF4-FFF2-40B4-BE49-F238E27FC236}">
                <a16:creationId xmlns:a16="http://schemas.microsoft.com/office/drawing/2014/main" id="{C39EC899-004C-35D9-17AB-C7E976972AA2}"/>
              </a:ext>
            </a:extLst>
          </p:cNvPr>
          <p:cNvSpPr txBox="1"/>
          <p:nvPr/>
        </p:nvSpPr>
        <p:spPr>
          <a:xfrm>
            <a:off x="4724400" y="3200399"/>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a:t>Click to add text</a:t>
            </a:r>
          </a:p>
        </p:txBody>
      </p:sp>
    </p:spTree>
    <p:extLst>
      <p:ext uri="{BB962C8B-B14F-4D97-AF65-F5344CB8AC3E}">
        <p14:creationId xmlns:p14="http://schemas.microsoft.com/office/powerpoint/2010/main" val="3203045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1A310-88B4-37AF-C040-08E673E1DA3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F129CE5-037F-5BB5-6946-08358DEEB8AD}"/>
              </a:ext>
            </a:extLst>
          </p:cNvPr>
          <p:cNvSpPr>
            <a:spLocks noGrp="1"/>
          </p:cNvSpPr>
          <p:nvPr>
            <p:ph idx="1"/>
          </p:nvPr>
        </p:nvSpPr>
        <p:spPr/>
        <p:txBody>
          <a:bodyPr vert="horz" lIns="91440" tIns="45720" rIns="91440" bIns="45720" rtlCol="0" anchor="t">
            <a:normAutofit/>
          </a:bodyPr>
          <a:lstStyle/>
          <a:p>
            <a:r>
              <a:rPr lang="en-GB" dirty="0">
                <a:ea typeface="+mn-lt"/>
                <a:cs typeface="+mn-lt"/>
              </a:rPr>
              <a:t>Effective medical appraisal will </a:t>
            </a:r>
            <a:r>
              <a:rPr lang="en-GB" b="1" dirty="0">
                <a:ea typeface="+mn-lt"/>
                <a:cs typeface="+mn-lt"/>
              </a:rPr>
              <a:t>inform a doctor's professional development needs and aspirations</a:t>
            </a:r>
            <a:r>
              <a:rPr lang="en-GB" dirty="0">
                <a:ea typeface="+mn-lt"/>
                <a:cs typeface="+mn-lt"/>
              </a:rPr>
              <a:t>. It will also allow appraisers and responsible officers to have confidence that doctors remain up to date and fit to practise according to the values and principles of Good Medical Practice.</a:t>
            </a:r>
            <a:endParaRPr lang="en-GB" dirty="0"/>
          </a:p>
        </p:txBody>
      </p:sp>
    </p:spTree>
    <p:extLst>
      <p:ext uri="{BB962C8B-B14F-4D97-AF65-F5344CB8AC3E}">
        <p14:creationId xmlns:p14="http://schemas.microsoft.com/office/powerpoint/2010/main" val="3466992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F4795-9B40-94A3-3E99-5E5C2ADD51D6}"/>
              </a:ext>
            </a:extLst>
          </p:cNvPr>
          <p:cNvSpPr>
            <a:spLocks noGrp="1"/>
          </p:cNvSpPr>
          <p:nvPr>
            <p:ph type="title"/>
          </p:nvPr>
        </p:nvSpPr>
        <p:spPr/>
        <p:txBody>
          <a:bodyPr/>
          <a:lstStyle/>
          <a:p>
            <a:r>
              <a:rPr lang="en-GB" dirty="0"/>
              <a:t>What makes a good Appraisal?</a:t>
            </a:r>
          </a:p>
        </p:txBody>
      </p:sp>
      <p:sp>
        <p:nvSpPr>
          <p:cNvPr id="3" name="Content Placeholder 2">
            <a:extLst>
              <a:ext uri="{FF2B5EF4-FFF2-40B4-BE49-F238E27FC236}">
                <a16:creationId xmlns:a16="http://schemas.microsoft.com/office/drawing/2014/main" id="{2B3F6C2B-245A-D77A-7B3E-8792678A8059}"/>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619989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4C4D0-05BE-30D2-E3EB-32FC66DC9F9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73456AE8-7703-E533-0DDB-F9284E8732B7}"/>
              </a:ext>
            </a:extLst>
          </p:cNvPr>
          <p:cNvSpPr>
            <a:spLocks noGrp="1"/>
          </p:cNvSpPr>
          <p:nvPr>
            <p:ph idx="1"/>
          </p:nvPr>
        </p:nvSpPr>
        <p:spPr/>
        <p:txBody>
          <a:bodyPr vert="horz" lIns="91440" tIns="45720" rIns="91440" bIns="45720" rtlCol="0" anchor="t">
            <a:normAutofit/>
          </a:bodyPr>
          <a:lstStyle/>
          <a:p>
            <a:r>
              <a:rPr lang="en-GB" dirty="0">
                <a:ea typeface="+mn-lt"/>
                <a:cs typeface="+mn-lt"/>
              </a:rPr>
              <a:t>the appraisal itself should focus on your wellbeing and can be used as an opportunity to reflect on the experience and learning from working during the pandemic. The appraiser should signpost you to the range of </a:t>
            </a:r>
            <a:r>
              <a:rPr lang="en-GB" dirty="0">
                <a:ea typeface="+mn-lt"/>
                <a:cs typeface="+mn-lt"/>
                <a:hlinkClick r:id="rId2"/>
              </a:rPr>
              <a:t>online wellbeing support materials</a:t>
            </a:r>
            <a:r>
              <a:rPr lang="en-GB" dirty="0">
                <a:ea typeface="+mn-lt"/>
                <a:cs typeface="+mn-lt"/>
              </a:rPr>
              <a:t>, and those available at local and national levels, as well as making you aware of the new confidential Workforce Specialist Service implemented to support doctors with mental health problems</a:t>
            </a:r>
            <a:endParaRPr lang="en-GB" dirty="0"/>
          </a:p>
          <a:p>
            <a:pPr>
              <a:buClr>
                <a:srgbClr val="7B8CB6"/>
              </a:buClr>
            </a:pPr>
            <a:endParaRPr lang="en-GB" dirty="0"/>
          </a:p>
        </p:txBody>
      </p:sp>
    </p:spTree>
    <p:extLst>
      <p:ext uri="{BB962C8B-B14F-4D97-AF65-F5344CB8AC3E}">
        <p14:creationId xmlns:p14="http://schemas.microsoft.com/office/powerpoint/2010/main" val="3010052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2B573-8E53-C4F3-C5D3-94CE49E406D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8392E7E-7324-6396-D155-A46F542112F4}"/>
              </a:ext>
            </a:extLst>
          </p:cNvPr>
          <p:cNvSpPr>
            <a:spLocks noGrp="1"/>
          </p:cNvSpPr>
          <p:nvPr>
            <p:ph idx="1"/>
          </p:nvPr>
        </p:nvSpPr>
        <p:spPr/>
        <p:txBody>
          <a:bodyPr vert="horz" lIns="91440" tIns="45720" rIns="91440" bIns="45720" rtlCol="0" anchor="t">
            <a:normAutofit/>
          </a:bodyPr>
          <a:lstStyle/>
          <a:p>
            <a:endParaRPr lang="en-GB" dirty="0"/>
          </a:p>
          <a:p>
            <a:pPr>
              <a:buClr>
                <a:srgbClr val="7B8CB6"/>
              </a:buClr>
            </a:pPr>
            <a:r>
              <a:rPr lang="en-GB" dirty="0">
                <a:ea typeface="+mn-lt"/>
                <a:cs typeface="+mn-lt"/>
              </a:rPr>
              <a:t>https://youtu.be/_p8cxmZLgsA</a:t>
            </a:r>
            <a:endParaRPr lang="en-GB" dirty="0"/>
          </a:p>
        </p:txBody>
      </p:sp>
    </p:spTree>
    <p:extLst>
      <p:ext uri="{BB962C8B-B14F-4D97-AF65-F5344CB8AC3E}">
        <p14:creationId xmlns:p14="http://schemas.microsoft.com/office/powerpoint/2010/main" val="1567791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A25F2-E02E-5D92-96AF-ADC3B1800C1F}"/>
              </a:ext>
            </a:extLst>
          </p:cNvPr>
          <p:cNvSpPr>
            <a:spLocks noGrp="1"/>
          </p:cNvSpPr>
          <p:nvPr>
            <p:ph type="title"/>
          </p:nvPr>
        </p:nvSpPr>
        <p:spPr/>
        <p:txBody>
          <a:bodyPr/>
          <a:lstStyle/>
          <a:p>
            <a:r>
              <a:rPr lang="en-GB" dirty="0"/>
              <a:t>Rules  of engagement</a:t>
            </a:r>
          </a:p>
        </p:txBody>
      </p:sp>
      <p:sp>
        <p:nvSpPr>
          <p:cNvPr id="3" name="Content Placeholder 2">
            <a:extLst>
              <a:ext uri="{FF2B5EF4-FFF2-40B4-BE49-F238E27FC236}">
                <a16:creationId xmlns:a16="http://schemas.microsoft.com/office/drawing/2014/main" id="{6237D401-A3A7-E371-72C6-C9AB0E759356}"/>
              </a:ext>
            </a:extLst>
          </p:cNvPr>
          <p:cNvSpPr>
            <a:spLocks noGrp="1"/>
          </p:cNvSpPr>
          <p:nvPr>
            <p:ph idx="1"/>
          </p:nvPr>
        </p:nvSpPr>
        <p:spPr/>
        <p:txBody>
          <a:bodyPr vert="horz" lIns="91440" tIns="45720" rIns="91440" bIns="45720" rtlCol="0" anchor="t">
            <a:normAutofit/>
          </a:bodyPr>
          <a:lstStyle/>
          <a:p>
            <a:r>
              <a:rPr lang="en-GB" dirty="0"/>
              <a:t>Confidentiality</a:t>
            </a:r>
          </a:p>
          <a:p>
            <a:pPr>
              <a:buClr>
                <a:srgbClr val="7B8CB6"/>
              </a:buClr>
            </a:pPr>
            <a:r>
              <a:rPr lang="en-GB" dirty="0"/>
              <a:t>Give a chance for everyone to speak/ share their experience</a:t>
            </a:r>
          </a:p>
          <a:p>
            <a:pPr>
              <a:buClr>
                <a:srgbClr val="7B8CB6"/>
              </a:buClr>
            </a:pPr>
            <a:r>
              <a:rPr lang="en-GB" dirty="0"/>
              <a:t>Listen with fascination</a:t>
            </a:r>
          </a:p>
          <a:p>
            <a:pPr>
              <a:buClr>
                <a:srgbClr val="7B8CB6"/>
              </a:buClr>
            </a:pPr>
            <a:r>
              <a:rPr lang="en-GB" dirty="0"/>
              <a:t>Interactive</a:t>
            </a:r>
          </a:p>
          <a:p>
            <a:pPr marL="0" indent="0">
              <a:buClr>
                <a:srgbClr val="7B8CB6"/>
              </a:buClr>
              <a:buNone/>
            </a:pPr>
            <a:endParaRPr lang="en-GB" dirty="0"/>
          </a:p>
          <a:p>
            <a:pPr>
              <a:buClr>
                <a:srgbClr val="7B8CB6"/>
              </a:buClr>
            </a:pPr>
            <a:endParaRPr lang="en-GB" dirty="0"/>
          </a:p>
        </p:txBody>
      </p:sp>
    </p:spTree>
    <p:extLst>
      <p:ext uri="{BB962C8B-B14F-4D97-AF65-F5344CB8AC3E}">
        <p14:creationId xmlns:p14="http://schemas.microsoft.com/office/powerpoint/2010/main" val="3162526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71AB3-21B5-DD7F-4ED5-4323F4E15F5A}"/>
              </a:ext>
            </a:extLst>
          </p:cNvPr>
          <p:cNvSpPr>
            <a:spLocks noGrp="1"/>
          </p:cNvSpPr>
          <p:nvPr>
            <p:ph type="title"/>
          </p:nvPr>
        </p:nvSpPr>
        <p:spPr/>
        <p:txBody>
          <a:bodyPr/>
          <a:lstStyle/>
          <a:p>
            <a:r>
              <a:rPr lang="en-GB" dirty="0"/>
              <a:t>Ask of the group</a:t>
            </a:r>
          </a:p>
        </p:txBody>
      </p:sp>
      <p:sp>
        <p:nvSpPr>
          <p:cNvPr id="3" name="Content Placeholder 2">
            <a:extLst>
              <a:ext uri="{FF2B5EF4-FFF2-40B4-BE49-F238E27FC236}">
                <a16:creationId xmlns:a16="http://schemas.microsoft.com/office/drawing/2014/main" id="{CA0B2D12-DA4C-8739-86E6-F17C07E7DD29}"/>
              </a:ext>
            </a:extLst>
          </p:cNvPr>
          <p:cNvSpPr>
            <a:spLocks noGrp="1"/>
          </p:cNvSpPr>
          <p:nvPr>
            <p:ph idx="1"/>
          </p:nvPr>
        </p:nvSpPr>
        <p:spPr/>
        <p:txBody>
          <a:bodyPr vert="horz" lIns="91440" tIns="45720" rIns="91440" bIns="45720" rtlCol="0" anchor="t">
            <a:normAutofit/>
          </a:bodyPr>
          <a:lstStyle/>
          <a:p>
            <a:r>
              <a:rPr lang="en-GB" dirty="0"/>
              <a:t>Nominate a facilitator, the role of the facilitator is to ensure everyone has a chance to speak,  after each scenario facilitator could add to the chat function feedback from the group. </a:t>
            </a:r>
            <a:endParaRPr lang="en-US"/>
          </a:p>
          <a:p>
            <a:pPr>
              <a:buClr>
                <a:srgbClr val="7B8CB6"/>
              </a:buClr>
            </a:pPr>
            <a:r>
              <a:rPr lang="en-GB" dirty="0"/>
              <a:t>Each group member could have 2 mins speaking if they wish to do</a:t>
            </a:r>
          </a:p>
          <a:p>
            <a:pPr>
              <a:buClr>
                <a:srgbClr val="7B8CB6"/>
              </a:buClr>
            </a:pPr>
            <a:endParaRPr lang="en-GB" dirty="0"/>
          </a:p>
          <a:p>
            <a:pPr>
              <a:buClr>
                <a:srgbClr val="7B8CB6"/>
              </a:buClr>
            </a:pPr>
            <a:r>
              <a:rPr lang="en-GB" dirty="0"/>
              <a:t>12 minutes discussion for each scenario, keep a wee eye on the time, you will be called back to main room.</a:t>
            </a:r>
          </a:p>
        </p:txBody>
      </p:sp>
    </p:spTree>
    <p:extLst>
      <p:ext uri="{BB962C8B-B14F-4D97-AF65-F5344CB8AC3E}">
        <p14:creationId xmlns:p14="http://schemas.microsoft.com/office/powerpoint/2010/main" val="777154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4D45BF-E397-40C0-AFE3-A4149E60E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1" name="Group 10">
            <a:extLst>
              <a:ext uri="{FF2B5EF4-FFF2-40B4-BE49-F238E27FC236}">
                <a16:creationId xmlns:a16="http://schemas.microsoft.com/office/drawing/2014/main" id="{35F4CD44-7930-4EB8-9A74-8D2F9E6369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2" name="Straight Connector 11">
              <a:extLst>
                <a:ext uri="{FF2B5EF4-FFF2-40B4-BE49-F238E27FC236}">
                  <a16:creationId xmlns:a16="http://schemas.microsoft.com/office/drawing/2014/main" id="{6F1268F0-44F7-4AC9-A3E6-9527C22F30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880B23C-29A4-4D11-8671-EE46FECE7CD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C2CF28E-44F6-4983-9729-A705B8709B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B11666B-80E2-4F7D-9613-17A65CBC170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ABFAC7C-C1E8-4988-864D-3B05D30067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2EE5A4C-9245-46EB-B145-8FDFBE6E1A4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BFEDEDB-B657-4E62-9962-28BF541220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65EFAA5-5243-4FE8-819B-80D4995BB7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F92E633-809E-4E07-965A-F2F9EDCF7F1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0DE1690-3F94-4C79-9357-6653BEEF12E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529D5DF-1A9E-4690-B016-03FB1E72DC4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6F8E2D2-E88C-4F73-A660-D2B76298CC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37BF3BB-FE7A-410E-AA57-73485A7757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EC5EB5-F6E1-441C-AB44-799A5DF1B71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D6F199F-9E76-4C7E-9DF6-20EE550DFE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91704E7-976B-4FE0-9381-8EB7818E70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75603A9-61D4-4172-AF77-7A7CE408A7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73C1AA7-2357-41A1-A057-FA2D44DADAE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0024205-8F58-4C8D-BE50-35E40091BC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1737BEEA-3398-4C1B-AB48-E7173325C0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E5EE29AB-4E85-418B-A6D3-3E7B401855D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ADE2BEB-6A23-4DFC-9A4E-E44F3CA9FF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ECE8D73-51C6-4818-8BD9-9202BBA0836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2EA7AA7F-CD9D-4820-B463-7B9CFEC8EC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1618CA6-513B-458C-89C1-1FE15F1F43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5BACA43-902B-4444-95CB-5165D5483F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8A07376-1103-43DD-A6D6-D7BAF6F005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FCEA8A1-BC0E-4221-B9E5-3D3C7BA261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55D27E5-DFE1-4EE8-B982-0A39223598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FD07B27-85E5-4F3B-B432-CDBDC0F6E63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4B78179E-DE7D-4A30-9BDC-05D7AE21762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44" name="Right Triangle 43">
            <a:extLst>
              <a:ext uri="{FF2B5EF4-FFF2-40B4-BE49-F238E27FC236}">
                <a16:creationId xmlns:a16="http://schemas.microsoft.com/office/drawing/2014/main" id="{07E3C0EF-2D2A-42BA-B4E2-76E2B1FC52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4143" y="3153945"/>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158AEFBB-C708-1D53-4701-4517A74184D8}"/>
              </a:ext>
            </a:extLst>
          </p:cNvPr>
          <p:cNvSpPr>
            <a:spLocks noGrp="1"/>
          </p:cNvSpPr>
          <p:nvPr>
            <p:ph type="title"/>
          </p:nvPr>
        </p:nvSpPr>
        <p:spPr>
          <a:xfrm>
            <a:off x="691079" y="725950"/>
            <a:ext cx="3428812" cy="5436630"/>
          </a:xfrm>
        </p:spPr>
        <p:txBody>
          <a:bodyPr anchor="ctr">
            <a:normAutofit/>
          </a:bodyPr>
          <a:lstStyle/>
          <a:p>
            <a:r>
              <a:rPr lang="en-GB" dirty="0"/>
              <a:t>Scenario 1</a:t>
            </a:r>
          </a:p>
        </p:txBody>
      </p:sp>
      <p:graphicFrame>
        <p:nvGraphicFramePr>
          <p:cNvPr id="5" name="Content Placeholder 2">
            <a:extLst>
              <a:ext uri="{FF2B5EF4-FFF2-40B4-BE49-F238E27FC236}">
                <a16:creationId xmlns:a16="http://schemas.microsoft.com/office/drawing/2014/main" id="{8A008569-D464-3608-5931-30AEC10BAA32}"/>
              </a:ext>
            </a:extLst>
          </p:cNvPr>
          <p:cNvGraphicFramePr>
            <a:graphicFrameLocks noGrp="1"/>
          </p:cNvGraphicFramePr>
          <p:nvPr>
            <p:ph idx="1"/>
            <p:extLst>
              <p:ext uri="{D42A27DB-BD31-4B8C-83A1-F6EECF244321}">
                <p14:modId xmlns:p14="http://schemas.microsoft.com/office/powerpoint/2010/main" val="1891925731"/>
              </p:ext>
            </p:extLst>
          </p:nvPr>
        </p:nvGraphicFramePr>
        <p:xfrm>
          <a:off x="5103282" y="170170"/>
          <a:ext cx="6879517" cy="5973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6765397"/>
      </p:ext>
    </p:extLst>
  </p:cSld>
  <p:clrMapOvr>
    <a:masterClrMapping/>
  </p:clrMapOvr>
</p:sld>
</file>

<file path=ppt/theme/theme1.xml><?xml version="1.0" encoding="utf-8"?>
<a:theme xmlns:a="http://schemas.openxmlformats.org/drawingml/2006/main" name="CosineVTI">
  <a:themeElements>
    <a:clrScheme name="AnalogousFromLightSeedLeftStep">
      <a:dk1>
        <a:srgbClr val="000000"/>
      </a:dk1>
      <a:lt1>
        <a:srgbClr val="FFFFFF"/>
      </a:lt1>
      <a:dk2>
        <a:srgbClr val="242C41"/>
      </a:dk2>
      <a:lt2>
        <a:srgbClr val="E7E8E2"/>
      </a:lt2>
      <a:accent1>
        <a:srgbClr val="806EEE"/>
      </a:accent1>
      <a:accent2>
        <a:srgbClr val="4E7AEB"/>
      </a:accent2>
      <a:accent3>
        <a:srgbClr val="30B0E8"/>
      </a:accent3>
      <a:accent4>
        <a:srgbClr val="37B4A6"/>
      </a:accent4>
      <a:accent5>
        <a:srgbClr val="32BB73"/>
      </a:accent5>
      <a:accent6>
        <a:srgbClr val="2DBB35"/>
      </a:accent6>
      <a:hlink>
        <a:srgbClr val="808752"/>
      </a:hlink>
      <a:folHlink>
        <a:srgbClr val="7F7F7F"/>
      </a:folHlink>
    </a:clrScheme>
    <a:fontScheme name="Custom 50">
      <a:majorFont>
        <a:latin typeface="Grandview"/>
        <a:ea typeface=""/>
        <a:cs typeface=""/>
      </a:majorFont>
      <a:minorFont>
        <a:latin typeface="Grandvie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sineVTI" id="{4F4449D5-5E9D-4D83-9E2A-939F9CF20276}" vid="{03166EA1-370F-4321-A61E-8851365B43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4BD96815014FC4DAAF3A159B430C409" ma:contentTypeVersion="14" ma:contentTypeDescription="Create a new document." ma:contentTypeScope="" ma:versionID="300c7e4eb471851064b81d1b6dd83332">
  <xsd:schema xmlns:xsd="http://www.w3.org/2001/XMLSchema" xmlns:xs="http://www.w3.org/2001/XMLSchema" xmlns:p="http://schemas.microsoft.com/office/2006/metadata/properties" xmlns:ns2="5549f3f6-b7db-40ce-a15f-c10d2fdae267" xmlns:ns3="0cf4b3a6-91e3-43a9-a28b-3e6e49204d49" targetNamespace="http://schemas.microsoft.com/office/2006/metadata/properties" ma:root="true" ma:fieldsID="04549130902698c6716dcd2850a96cce" ns2:_="" ns3:_="">
    <xsd:import namespace="5549f3f6-b7db-40ce-a15f-c10d2fdae267"/>
    <xsd:import namespace="0cf4b3a6-91e3-43a9-a28b-3e6e49204d49"/>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49f3f6-b7db-40ce-a15f-c10d2fdae26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cf4b3a6-91e3-43a9-a28b-3e6e49204d49"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C0E4432-D509-4F7A-8200-72215CA6FC5B}"/>
</file>

<file path=customXml/itemProps2.xml><?xml version="1.0" encoding="utf-8"?>
<ds:datastoreItem xmlns:ds="http://schemas.openxmlformats.org/officeDocument/2006/customXml" ds:itemID="{CD5DB721-DC99-4F83-874B-A1B9150F3218}"/>
</file>

<file path=customXml/itemProps3.xml><?xml version="1.0" encoding="utf-8"?>
<ds:datastoreItem xmlns:ds="http://schemas.openxmlformats.org/officeDocument/2006/customXml" ds:itemID="{FB70A024-FD4E-444C-8E8E-D22629313099}"/>
</file>

<file path=docProps/app.xml><?xml version="1.0" encoding="utf-8"?>
<Properties xmlns="http://schemas.openxmlformats.org/officeDocument/2006/extended-properties" xmlns:vt="http://schemas.openxmlformats.org/officeDocument/2006/docPropsVTypes">
  <Template>Droplet</Template>
  <TotalTime>0</TotalTime>
  <Words>851</Words>
  <Application>Microsoft Office PowerPoint</Application>
  <PresentationFormat>Widescreen</PresentationFormat>
  <Paragraphs>62</Paragraphs>
  <Slides>17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Grandview</vt:lpstr>
      <vt:lpstr>Wingdings</vt:lpstr>
      <vt:lpstr>CosineVTI</vt:lpstr>
      <vt:lpstr>Appraisal  Scenarios</vt:lpstr>
      <vt:lpstr>What is the purpose of appraisal?</vt:lpstr>
      <vt:lpstr>PowerPoint Presentation</vt:lpstr>
      <vt:lpstr>What makes a good Appraisal?</vt:lpstr>
      <vt:lpstr>PowerPoint Presentation</vt:lpstr>
      <vt:lpstr>PowerPoint Presentation</vt:lpstr>
      <vt:lpstr>Rules  of engagement</vt:lpstr>
      <vt:lpstr>Ask of the group</vt:lpstr>
      <vt:lpstr>Scenario 1</vt:lpstr>
      <vt:lpstr>PowerPoint Presentation</vt:lpstr>
      <vt:lpstr>PowerPoint Presentation</vt:lpstr>
      <vt:lpstr>Scenario 2</vt:lpstr>
      <vt:lpstr>PowerPoint Presentation</vt:lpstr>
      <vt:lpstr>Scenario 3</vt:lpstr>
      <vt:lpstr>PowerPoint Presentation</vt:lpstr>
      <vt:lpstr>Medical Appraisers.. A special group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Liu</dc:creator>
  <cp:lastModifiedBy>William Liu</cp:lastModifiedBy>
  <cp:revision>461</cp:revision>
  <dcterms:created xsi:type="dcterms:W3CDTF">2022-04-24T21:36:26Z</dcterms:created>
  <dcterms:modified xsi:type="dcterms:W3CDTF">2022-05-26T13:53:03Z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0x01010034BD96815014FC4DAAF3A159B430C409</vt:lpwstr>
  </property>
</Properties>
</file>