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74" r:id="rId14"/>
    <p:sldId id="275" r:id="rId15"/>
    <p:sldId id="276" r:id="rId16"/>
    <p:sldId id="265" r:id="rId17"/>
    <p:sldId id="267" r:id="rId18"/>
    <p:sldId id="268" r:id="rId19"/>
    <p:sldId id="273" r:id="rId20"/>
    <p:sldId id="271" r:id="rId21"/>
    <p:sldId id="270" r:id="rId2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9196EC-7A39-4D0A-8228-227C26CBBC06}" v="20" dt="2023-09-11T11:11:28.7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91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Liu" userId="533dbcff-4b22-4794-bc5f-de9c23d5e788" providerId="ADAL" clId="{3F9196EC-7A39-4D0A-8228-227C26CBBC06}"/>
    <pc:docChg chg="undo custSel modSld">
      <pc:chgData name="William Liu" userId="533dbcff-4b22-4794-bc5f-de9c23d5e788" providerId="ADAL" clId="{3F9196EC-7A39-4D0A-8228-227C26CBBC06}" dt="2023-09-11T11:12:40.548" v="88" actId="554"/>
      <pc:docMkLst>
        <pc:docMk/>
      </pc:docMkLst>
      <pc:sldChg chg="addSp delSp modSp mod">
        <pc:chgData name="William Liu" userId="533dbcff-4b22-4794-bc5f-de9c23d5e788" providerId="ADAL" clId="{3F9196EC-7A39-4D0A-8228-227C26CBBC06}" dt="2023-09-11T11:12:40.548" v="88" actId="554"/>
        <pc:sldMkLst>
          <pc:docMk/>
          <pc:sldMk cId="0" sldId="273"/>
        </pc:sldMkLst>
        <pc:grpChg chg="add mod">
          <ac:chgData name="William Liu" userId="533dbcff-4b22-4794-bc5f-de9c23d5e788" providerId="ADAL" clId="{3F9196EC-7A39-4D0A-8228-227C26CBBC06}" dt="2023-09-11T11:12:27.900" v="87" actId="553"/>
          <ac:grpSpMkLst>
            <pc:docMk/>
            <pc:sldMk cId="0" sldId="273"/>
            <ac:grpSpMk id="27" creationId="{555840DA-0758-5064-F5A7-12C91BF1616B}"/>
          </ac:grpSpMkLst>
        </pc:grpChg>
        <pc:grpChg chg="add mod">
          <ac:chgData name="William Liu" userId="533dbcff-4b22-4794-bc5f-de9c23d5e788" providerId="ADAL" clId="{3F9196EC-7A39-4D0A-8228-227C26CBBC06}" dt="2023-09-11T11:12:27.900" v="87" actId="553"/>
          <ac:grpSpMkLst>
            <pc:docMk/>
            <pc:sldMk cId="0" sldId="273"/>
            <ac:grpSpMk id="28" creationId="{571C0380-21B3-0819-E8B7-291B6177A274}"/>
          </ac:grpSpMkLst>
        </pc:grpChg>
        <pc:grpChg chg="add mod">
          <ac:chgData name="William Liu" userId="533dbcff-4b22-4794-bc5f-de9c23d5e788" providerId="ADAL" clId="{3F9196EC-7A39-4D0A-8228-227C26CBBC06}" dt="2023-09-11T11:12:27.900" v="87" actId="553"/>
          <ac:grpSpMkLst>
            <pc:docMk/>
            <pc:sldMk cId="0" sldId="273"/>
            <ac:grpSpMk id="31" creationId="{E106539F-2330-BDBB-379D-2ECE253DFC8F}"/>
          </ac:grpSpMkLst>
        </pc:grpChg>
        <pc:grpChg chg="add mod topLvl">
          <ac:chgData name="William Liu" userId="533dbcff-4b22-4794-bc5f-de9c23d5e788" providerId="ADAL" clId="{3F9196EC-7A39-4D0A-8228-227C26CBBC06}" dt="2023-09-11T11:12:40.548" v="88" actId="554"/>
          <ac:grpSpMkLst>
            <pc:docMk/>
            <pc:sldMk cId="0" sldId="273"/>
            <ac:grpSpMk id="34" creationId="{C7BE070C-089B-0E1D-00DD-0DB897900365}"/>
          </ac:grpSpMkLst>
        </pc:grpChg>
        <pc:grpChg chg="add mod">
          <ac:chgData name="William Liu" userId="533dbcff-4b22-4794-bc5f-de9c23d5e788" providerId="ADAL" clId="{3F9196EC-7A39-4D0A-8228-227C26CBBC06}" dt="2023-09-11T11:12:19.789" v="86" actId="553"/>
          <ac:grpSpMkLst>
            <pc:docMk/>
            <pc:sldMk cId="0" sldId="273"/>
            <ac:grpSpMk id="37" creationId="{9FEC05FB-F56B-EC1C-1655-B25D930FF868}"/>
          </ac:grpSpMkLst>
        </pc:grpChg>
        <pc:grpChg chg="add mod">
          <ac:chgData name="William Liu" userId="533dbcff-4b22-4794-bc5f-de9c23d5e788" providerId="ADAL" clId="{3F9196EC-7A39-4D0A-8228-227C26CBBC06}" dt="2023-09-11T11:12:19.789" v="86" actId="553"/>
          <ac:grpSpMkLst>
            <pc:docMk/>
            <pc:sldMk cId="0" sldId="273"/>
            <ac:grpSpMk id="40" creationId="{38A46AE1-0661-ABB3-7BAC-B8162689B216}"/>
          </ac:grpSpMkLst>
        </pc:grpChg>
        <pc:grpChg chg="add mod">
          <ac:chgData name="William Liu" userId="533dbcff-4b22-4794-bc5f-de9c23d5e788" providerId="ADAL" clId="{3F9196EC-7A39-4D0A-8228-227C26CBBC06}" dt="2023-09-11T11:12:19.789" v="86" actId="553"/>
          <ac:grpSpMkLst>
            <pc:docMk/>
            <pc:sldMk cId="0" sldId="273"/>
            <ac:grpSpMk id="43" creationId="{769D5A58-8812-5464-E859-E78EE9353E7E}"/>
          </ac:grpSpMkLst>
        </pc:grpChg>
        <pc:grpChg chg="add mod topLvl">
          <ac:chgData name="William Liu" userId="533dbcff-4b22-4794-bc5f-de9c23d5e788" providerId="ADAL" clId="{3F9196EC-7A39-4D0A-8228-227C26CBBC06}" dt="2023-09-11T11:12:40.548" v="88" actId="554"/>
          <ac:grpSpMkLst>
            <pc:docMk/>
            <pc:sldMk cId="0" sldId="273"/>
            <ac:grpSpMk id="46" creationId="{6F575037-94EA-D56B-6C01-EE606093735F}"/>
          </ac:grpSpMkLst>
        </pc:grpChg>
        <pc:grpChg chg="add mod">
          <ac:chgData name="William Liu" userId="533dbcff-4b22-4794-bc5f-de9c23d5e788" providerId="ADAL" clId="{3F9196EC-7A39-4D0A-8228-227C26CBBC06}" dt="2023-09-11T11:12:09.677" v="85" actId="553"/>
          <ac:grpSpMkLst>
            <pc:docMk/>
            <pc:sldMk cId="0" sldId="273"/>
            <ac:grpSpMk id="49" creationId="{F72AB8D3-D9BD-DF15-694C-E2E09A658167}"/>
          </ac:grpSpMkLst>
        </pc:grpChg>
        <pc:grpChg chg="add mod">
          <ac:chgData name="William Liu" userId="533dbcff-4b22-4794-bc5f-de9c23d5e788" providerId="ADAL" clId="{3F9196EC-7A39-4D0A-8228-227C26CBBC06}" dt="2023-09-11T11:12:09.677" v="85" actId="553"/>
          <ac:grpSpMkLst>
            <pc:docMk/>
            <pc:sldMk cId="0" sldId="273"/>
            <ac:grpSpMk id="52" creationId="{D7429128-98A3-F88B-B05C-1AA11C05FFBE}"/>
          </ac:grpSpMkLst>
        </pc:grpChg>
        <pc:grpChg chg="add mod">
          <ac:chgData name="William Liu" userId="533dbcff-4b22-4794-bc5f-de9c23d5e788" providerId="ADAL" clId="{3F9196EC-7A39-4D0A-8228-227C26CBBC06}" dt="2023-09-11T11:12:09.677" v="85" actId="553"/>
          <ac:grpSpMkLst>
            <pc:docMk/>
            <pc:sldMk cId="0" sldId="273"/>
            <ac:grpSpMk id="55" creationId="{7ABECBC0-A704-2931-74BC-4829D004B801}"/>
          </ac:grpSpMkLst>
        </pc:grpChg>
        <pc:grpChg chg="add mod topLvl">
          <ac:chgData name="William Liu" userId="533dbcff-4b22-4794-bc5f-de9c23d5e788" providerId="ADAL" clId="{3F9196EC-7A39-4D0A-8228-227C26CBBC06}" dt="2023-09-11T11:12:40.548" v="88" actId="554"/>
          <ac:grpSpMkLst>
            <pc:docMk/>
            <pc:sldMk cId="0" sldId="273"/>
            <ac:grpSpMk id="58" creationId="{FA3119F7-A8D2-39DC-26F5-740729763DFD}"/>
          </ac:grpSpMkLst>
        </pc:grpChg>
        <pc:grpChg chg="add mod">
          <ac:chgData name="William Liu" userId="533dbcff-4b22-4794-bc5f-de9c23d5e788" providerId="ADAL" clId="{3F9196EC-7A39-4D0A-8228-227C26CBBC06}" dt="2023-09-11T11:12:01.923" v="84" actId="553"/>
          <ac:grpSpMkLst>
            <pc:docMk/>
            <pc:sldMk cId="0" sldId="273"/>
            <ac:grpSpMk id="61" creationId="{55EAAE74-35B2-56AF-8478-7BA1CE3C2982}"/>
          </ac:grpSpMkLst>
        </pc:grpChg>
        <pc:grpChg chg="add mod">
          <ac:chgData name="William Liu" userId="533dbcff-4b22-4794-bc5f-de9c23d5e788" providerId="ADAL" clId="{3F9196EC-7A39-4D0A-8228-227C26CBBC06}" dt="2023-09-11T11:12:01.923" v="84" actId="553"/>
          <ac:grpSpMkLst>
            <pc:docMk/>
            <pc:sldMk cId="0" sldId="273"/>
            <ac:grpSpMk id="17408" creationId="{91BA8ABF-2D69-A8ED-0D1E-C70F13BCD59B}"/>
          </ac:grpSpMkLst>
        </pc:grpChg>
        <pc:grpChg chg="add mod">
          <ac:chgData name="William Liu" userId="533dbcff-4b22-4794-bc5f-de9c23d5e788" providerId="ADAL" clId="{3F9196EC-7A39-4D0A-8228-227C26CBBC06}" dt="2023-09-11T11:12:01.923" v="84" actId="553"/>
          <ac:grpSpMkLst>
            <pc:docMk/>
            <pc:sldMk cId="0" sldId="273"/>
            <ac:grpSpMk id="17412" creationId="{FB5C786C-79C8-C490-5D7D-C462E41A038E}"/>
          </ac:grpSpMkLst>
        </pc:grpChg>
        <pc:grpChg chg="add mod topLvl">
          <ac:chgData name="William Liu" userId="533dbcff-4b22-4794-bc5f-de9c23d5e788" providerId="ADAL" clId="{3F9196EC-7A39-4D0A-8228-227C26CBBC06}" dt="2023-09-11T11:12:40.548" v="88" actId="554"/>
          <ac:grpSpMkLst>
            <pc:docMk/>
            <pc:sldMk cId="0" sldId="273"/>
            <ac:grpSpMk id="17415" creationId="{F105AC31-F8B8-495D-17A4-932F410856AD}"/>
          </ac:grpSpMkLst>
        </pc:grpChg>
        <pc:grpChg chg="add mod">
          <ac:chgData name="William Liu" userId="533dbcff-4b22-4794-bc5f-de9c23d5e788" providerId="ADAL" clId="{3F9196EC-7A39-4D0A-8228-227C26CBBC06}" dt="2023-09-11T11:11:53.532" v="83" actId="553"/>
          <ac:grpSpMkLst>
            <pc:docMk/>
            <pc:sldMk cId="0" sldId="273"/>
            <ac:grpSpMk id="17418" creationId="{35F081F3-28E7-A984-15FE-58B001EC9743}"/>
          </ac:grpSpMkLst>
        </pc:grpChg>
        <pc:grpChg chg="add mod">
          <ac:chgData name="William Liu" userId="533dbcff-4b22-4794-bc5f-de9c23d5e788" providerId="ADAL" clId="{3F9196EC-7A39-4D0A-8228-227C26CBBC06}" dt="2023-09-11T11:11:53.532" v="83" actId="553"/>
          <ac:grpSpMkLst>
            <pc:docMk/>
            <pc:sldMk cId="0" sldId="273"/>
            <ac:grpSpMk id="17421" creationId="{EEFEAD99-CCBA-8E3C-DE94-B5893AE0D773}"/>
          </ac:grpSpMkLst>
        </pc:grpChg>
        <pc:grpChg chg="add mod">
          <ac:chgData name="William Liu" userId="533dbcff-4b22-4794-bc5f-de9c23d5e788" providerId="ADAL" clId="{3F9196EC-7A39-4D0A-8228-227C26CBBC06}" dt="2023-09-11T11:11:53.532" v="83" actId="553"/>
          <ac:grpSpMkLst>
            <pc:docMk/>
            <pc:sldMk cId="0" sldId="273"/>
            <ac:grpSpMk id="17424" creationId="{91B9400F-36AE-66C4-2465-725F3043689F}"/>
          </ac:grpSpMkLst>
        </pc:grpChg>
        <pc:grpChg chg="add mod topLvl">
          <ac:chgData name="William Liu" userId="533dbcff-4b22-4794-bc5f-de9c23d5e788" providerId="ADAL" clId="{3F9196EC-7A39-4D0A-8228-227C26CBBC06}" dt="2023-09-11T11:12:40.548" v="88" actId="554"/>
          <ac:grpSpMkLst>
            <pc:docMk/>
            <pc:sldMk cId="0" sldId="273"/>
            <ac:grpSpMk id="17427" creationId="{413808AA-29E5-E712-D8D1-0218B74F9CE6}"/>
          </ac:grpSpMkLst>
        </pc:grpChg>
        <pc:grpChg chg="add del mod">
          <ac:chgData name="William Liu" userId="533dbcff-4b22-4794-bc5f-de9c23d5e788" providerId="ADAL" clId="{3F9196EC-7A39-4D0A-8228-227C26CBBC06}" dt="2023-09-11T11:09:37.435" v="64" actId="165"/>
          <ac:grpSpMkLst>
            <pc:docMk/>
            <pc:sldMk cId="0" sldId="273"/>
            <ac:grpSpMk id="17430" creationId="{D1AB270B-3FB4-35BE-175D-A413E63265B4}"/>
          </ac:grpSpMkLst>
        </pc:grpChg>
        <pc:grpChg chg="add mod topLvl">
          <ac:chgData name="William Liu" userId="533dbcff-4b22-4794-bc5f-de9c23d5e788" providerId="ADAL" clId="{3F9196EC-7A39-4D0A-8228-227C26CBBC06}" dt="2023-09-11T11:12:40.548" v="88" actId="554"/>
          <ac:grpSpMkLst>
            <pc:docMk/>
            <pc:sldMk cId="0" sldId="273"/>
            <ac:grpSpMk id="17433" creationId="{011598A6-C8A0-6FD3-83B2-97B0659AEF6F}"/>
          </ac:grpSpMkLst>
        </pc:grpChg>
        <pc:grpChg chg="add del mod">
          <ac:chgData name="William Liu" userId="533dbcff-4b22-4794-bc5f-de9c23d5e788" providerId="ADAL" clId="{3F9196EC-7A39-4D0A-8228-227C26CBBC06}" dt="2023-09-11T11:11:28.745" v="81" actId="165"/>
          <ac:grpSpMkLst>
            <pc:docMk/>
            <pc:sldMk cId="0" sldId="273"/>
            <ac:grpSpMk id="17434" creationId="{60701809-3D21-02AE-74D2-0256DC2DFF1F}"/>
          </ac:grpSpMkLst>
        </pc:grpChg>
        <pc:picChg chg="add mod">
          <ac:chgData name="William Liu" userId="533dbcff-4b22-4794-bc5f-de9c23d5e788" providerId="ADAL" clId="{3F9196EC-7A39-4D0A-8228-227C26CBBC06}" dt="2023-09-11T11:05:58.337" v="33" actId="1582"/>
          <ac:picMkLst>
            <pc:docMk/>
            <pc:sldMk cId="0" sldId="273"/>
            <ac:picMk id="3" creationId="{E32A037B-BFC8-6387-CC09-CEAC292AF7DF}"/>
          </ac:picMkLst>
        </pc:picChg>
        <pc:picChg chg="add del mod">
          <ac:chgData name="William Liu" userId="533dbcff-4b22-4794-bc5f-de9c23d5e788" providerId="ADAL" clId="{3F9196EC-7A39-4D0A-8228-227C26CBBC06}" dt="2023-09-11T11:04:36.476" v="20" actId="478"/>
          <ac:picMkLst>
            <pc:docMk/>
            <pc:sldMk cId="0" sldId="273"/>
            <ac:picMk id="4" creationId="{AD456C4A-17F8-D986-433C-9CBBAE035DC1}"/>
          </ac:picMkLst>
        </pc:picChg>
        <pc:picChg chg="add del mod">
          <ac:chgData name="William Liu" userId="533dbcff-4b22-4794-bc5f-de9c23d5e788" providerId="ADAL" clId="{3F9196EC-7A39-4D0A-8228-227C26CBBC06}" dt="2023-09-11T11:04:36.476" v="20" actId="478"/>
          <ac:picMkLst>
            <pc:docMk/>
            <pc:sldMk cId="0" sldId="273"/>
            <ac:picMk id="5" creationId="{967ED9CD-6EB1-6C37-4D2D-68290335EDA8}"/>
          </ac:picMkLst>
        </pc:picChg>
        <pc:picChg chg="add del mod">
          <ac:chgData name="William Liu" userId="533dbcff-4b22-4794-bc5f-de9c23d5e788" providerId="ADAL" clId="{3F9196EC-7A39-4D0A-8228-227C26CBBC06}" dt="2023-09-11T11:04:36.476" v="20" actId="478"/>
          <ac:picMkLst>
            <pc:docMk/>
            <pc:sldMk cId="0" sldId="273"/>
            <ac:picMk id="6" creationId="{B0D9BC5C-A111-CF74-9C27-FBDA2F4BE8C6}"/>
          </ac:picMkLst>
        </pc:picChg>
        <pc:picChg chg="add del mod">
          <ac:chgData name="William Liu" userId="533dbcff-4b22-4794-bc5f-de9c23d5e788" providerId="ADAL" clId="{3F9196EC-7A39-4D0A-8228-227C26CBBC06}" dt="2023-09-11T11:04:36.476" v="20" actId="478"/>
          <ac:picMkLst>
            <pc:docMk/>
            <pc:sldMk cId="0" sldId="273"/>
            <ac:picMk id="7" creationId="{C1C3A3BB-AC57-F3D1-0725-07F1E9BC9B52}"/>
          </ac:picMkLst>
        </pc:picChg>
        <pc:picChg chg="add del mod">
          <ac:chgData name="William Liu" userId="533dbcff-4b22-4794-bc5f-de9c23d5e788" providerId="ADAL" clId="{3F9196EC-7A39-4D0A-8228-227C26CBBC06}" dt="2023-09-11T11:04:36.476" v="20" actId="478"/>
          <ac:picMkLst>
            <pc:docMk/>
            <pc:sldMk cId="0" sldId="273"/>
            <ac:picMk id="8" creationId="{D755A868-8E00-7D8D-E2CF-E97EF142968A}"/>
          </ac:picMkLst>
        </pc:picChg>
        <pc:picChg chg="add del mod">
          <ac:chgData name="William Liu" userId="533dbcff-4b22-4794-bc5f-de9c23d5e788" providerId="ADAL" clId="{3F9196EC-7A39-4D0A-8228-227C26CBBC06}" dt="2023-09-11T11:04:36.476" v="20" actId="478"/>
          <ac:picMkLst>
            <pc:docMk/>
            <pc:sldMk cId="0" sldId="273"/>
            <ac:picMk id="9" creationId="{842F8ED5-5532-1D22-54BF-3432BE7D0406}"/>
          </ac:picMkLst>
        </pc:picChg>
        <pc:picChg chg="add del mod">
          <ac:chgData name="William Liu" userId="533dbcff-4b22-4794-bc5f-de9c23d5e788" providerId="ADAL" clId="{3F9196EC-7A39-4D0A-8228-227C26CBBC06}" dt="2023-09-11T11:04:36.476" v="20" actId="478"/>
          <ac:picMkLst>
            <pc:docMk/>
            <pc:sldMk cId="0" sldId="273"/>
            <ac:picMk id="10" creationId="{75D2AF56-E544-065D-5671-061D5D51A001}"/>
          </ac:picMkLst>
        </pc:picChg>
        <pc:picChg chg="add del mod">
          <ac:chgData name="William Liu" userId="533dbcff-4b22-4794-bc5f-de9c23d5e788" providerId="ADAL" clId="{3F9196EC-7A39-4D0A-8228-227C26CBBC06}" dt="2023-09-11T11:04:36.476" v="20" actId="478"/>
          <ac:picMkLst>
            <pc:docMk/>
            <pc:sldMk cId="0" sldId="273"/>
            <ac:picMk id="11" creationId="{12282A60-9CF9-B8A1-EA0C-7F0BB08F2971}"/>
          </ac:picMkLst>
        </pc:picChg>
        <pc:picChg chg="add del mod">
          <ac:chgData name="William Liu" userId="533dbcff-4b22-4794-bc5f-de9c23d5e788" providerId="ADAL" clId="{3F9196EC-7A39-4D0A-8228-227C26CBBC06}" dt="2023-09-11T11:04:36.476" v="20" actId="478"/>
          <ac:picMkLst>
            <pc:docMk/>
            <pc:sldMk cId="0" sldId="273"/>
            <ac:picMk id="12" creationId="{A7A0C0F0-F038-B2C2-D40B-4C5237543B7B}"/>
          </ac:picMkLst>
        </pc:picChg>
        <pc:picChg chg="add del mod">
          <ac:chgData name="William Liu" userId="533dbcff-4b22-4794-bc5f-de9c23d5e788" providerId="ADAL" clId="{3F9196EC-7A39-4D0A-8228-227C26CBBC06}" dt="2023-09-11T11:04:36.476" v="20" actId="478"/>
          <ac:picMkLst>
            <pc:docMk/>
            <pc:sldMk cId="0" sldId="273"/>
            <ac:picMk id="13" creationId="{028DB456-9A12-5312-7378-DEF5AC4C9301}"/>
          </ac:picMkLst>
        </pc:picChg>
        <pc:picChg chg="add del mod">
          <ac:chgData name="William Liu" userId="533dbcff-4b22-4794-bc5f-de9c23d5e788" providerId="ADAL" clId="{3F9196EC-7A39-4D0A-8228-227C26CBBC06}" dt="2023-09-11T11:04:36.476" v="20" actId="478"/>
          <ac:picMkLst>
            <pc:docMk/>
            <pc:sldMk cId="0" sldId="273"/>
            <ac:picMk id="14" creationId="{83EE211F-4834-4BC9-0627-43310B6B834B}"/>
          </ac:picMkLst>
        </pc:picChg>
        <pc:picChg chg="add del mod">
          <ac:chgData name="William Liu" userId="533dbcff-4b22-4794-bc5f-de9c23d5e788" providerId="ADAL" clId="{3F9196EC-7A39-4D0A-8228-227C26CBBC06}" dt="2023-09-11T11:04:36.476" v="20" actId="478"/>
          <ac:picMkLst>
            <pc:docMk/>
            <pc:sldMk cId="0" sldId="273"/>
            <ac:picMk id="15" creationId="{8F5B829B-42D8-90F7-6FC8-3468B1AB70AB}"/>
          </ac:picMkLst>
        </pc:picChg>
        <pc:picChg chg="add del mod">
          <ac:chgData name="William Liu" userId="533dbcff-4b22-4794-bc5f-de9c23d5e788" providerId="ADAL" clId="{3F9196EC-7A39-4D0A-8228-227C26CBBC06}" dt="2023-09-11T11:04:36.476" v="20" actId="478"/>
          <ac:picMkLst>
            <pc:docMk/>
            <pc:sldMk cId="0" sldId="273"/>
            <ac:picMk id="16" creationId="{75C14A9D-8A40-1FF1-19C9-66E0AD403D39}"/>
          </ac:picMkLst>
        </pc:picChg>
        <pc:picChg chg="add del mod">
          <ac:chgData name="William Liu" userId="533dbcff-4b22-4794-bc5f-de9c23d5e788" providerId="ADAL" clId="{3F9196EC-7A39-4D0A-8228-227C26CBBC06}" dt="2023-09-11T11:04:36.476" v="20" actId="478"/>
          <ac:picMkLst>
            <pc:docMk/>
            <pc:sldMk cId="0" sldId="273"/>
            <ac:picMk id="17" creationId="{8E00D597-C2A5-2CBF-C898-6EFD9F5B3A53}"/>
          </ac:picMkLst>
        </pc:picChg>
        <pc:picChg chg="add del mod">
          <ac:chgData name="William Liu" userId="533dbcff-4b22-4794-bc5f-de9c23d5e788" providerId="ADAL" clId="{3F9196EC-7A39-4D0A-8228-227C26CBBC06}" dt="2023-09-11T11:04:36.476" v="20" actId="478"/>
          <ac:picMkLst>
            <pc:docMk/>
            <pc:sldMk cId="0" sldId="273"/>
            <ac:picMk id="18" creationId="{0718E6AA-D827-4AE5-192D-6B7D1FAA179C}"/>
          </ac:picMkLst>
        </pc:picChg>
        <pc:picChg chg="add del mod">
          <ac:chgData name="William Liu" userId="533dbcff-4b22-4794-bc5f-de9c23d5e788" providerId="ADAL" clId="{3F9196EC-7A39-4D0A-8228-227C26CBBC06}" dt="2023-09-11T11:04:38.188" v="21" actId="478"/>
          <ac:picMkLst>
            <pc:docMk/>
            <pc:sldMk cId="0" sldId="273"/>
            <ac:picMk id="19" creationId="{D8E1EDC8-F048-0CFB-EBBD-8CB438DD9F3E}"/>
          </ac:picMkLst>
        </pc:picChg>
        <pc:picChg chg="add del mod">
          <ac:chgData name="William Liu" userId="533dbcff-4b22-4794-bc5f-de9c23d5e788" providerId="ADAL" clId="{3F9196EC-7A39-4D0A-8228-227C26CBBC06}" dt="2023-09-11T11:04:38.188" v="21" actId="478"/>
          <ac:picMkLst>
            <pc:docMk/>
            <pc:sldMk cId="0" sldId="273"/>
            <ac:picMk id="20" creationId="{FA4E5236-E841-FDB3-EAF0-9D8AA2537C70}"/>
          </ac:picMkLst>
        </pc:picChg>
        <pc:picChg chg="add del mod">
          <ac:chgData name="William Liu" userId="533dbcff-4b22-4794-bc5f-de9c23d5e788" providerId="ADAL" clId="{3F9196EC-7A39-4D0A-8228-227C26CBBC06}" dt="2023-09-11T11:04:38.188" v="21" actId="478"/>
          <ac:picMkLst>
            <pc:docMk/>
            <pc:sldMk cId="0" sldId="273"/>
            <ac:picMk id="21" creationId="{7F458558-568C-99F8-44EF-211E337061B1}"/>
          </ac:picMkLst>
        </pc:picChg>
        <pc:picChg chg="add del mod">
          <ac:chgData name="William Liu" userId="533dbcff-4b22-4794-bc5f-de9c23d5e788" providerId="ADAL" clId="{3F9196EC-7A39-4D0A-8228-227C26CBBC06}" dt="2023-09-11T11:04:38.188" v="21" actId="478"/>
          <ac:picMkLst>
            <pc:docMk/>
            <pc:sldMk cId="0" sldId="273"/>
            <ac:picMk id="22" creationId="{9C8CA70E-4C25-E253-EF8F-182A79A0C1F0}"/>
          </ac:picMkLst>
        </pc:picChg>
        <pc:picChg chg="add mod">
          <ac:chgData name="William Liu" userId="533dbcff-4b22-4794-bc5f-de9c23d5e788" providerId="ADAL" clId="{3F9196EC-7A39-4D0A-8228-227C26CBBC06}" dt="2023-09-11T11:11:28.745" v="81" actId="165"/>
          <ac:picMkLst>
            <pc:docMk/>
            <pc:sldMk cId="0" sldId="273"/>
            <ac:picMk id="24" creationId="{7931DBCD-92CC-C089-6FBE-99178152B865}"/>
          </ac:picMkLst>
        </pc:picChg>
        <pc:picChg chg="add mod ord">
          <ac:chgData name="William Liu" userId="533dbcff-4b22-4794-bc5f-de9c23d5e788" providerId="ADAL" clId="{3F9196EC-7A39-4D0A-8228-227C26CBBC06}" dt="2023-09-11T11:05:26.766" v="30" actId="207"/>
          <ac:picMkLst>
            <pc:docMk/>
            <pc:sldMk cId="0" sldId="273"/>
            <ac:picMk id="26" creationId="{7C4C1A64-F284-12E1-790B-2413A62EF4DD}"/>
          </ac:picMkLst>
        </pc:picChg>
        <pc:picChg chg="mod">
          <ac:chgData name="William Liu" userId="533dbcff-4b22-4794-bc5f-de9c23d5e788" providerId="ADAL" clId="{3F9196EC-7A39-4D0A-8228-227C26CBBC06}" dt="2023-09-11T11:06:09.010" v="35" actId="571"/>
          <ac:picMkLst>
            <pc:docMk/>
            <pc:sldMk cId="0" sldId="273"/>
            <ac:picMk id="29" creationId="{52D0EFF3-1946-A355-ACE7-A4A668914AE1}"/>
          </ac:picMkLst>
        </pc:picChg>
        <pc:picChg chg="mod">
          <ac:chgData name="William Liu" userId="533dbcff-4b22-4794-bc5f-de9c23d5e788" providerId="ADAL" clId="{3F9196EC-7A39-4D0A-8228-227C26CBBC06}" dt="2023-09-11T11:06:09.010" v="35" actId="571"/>
          <ac:picMkLst>
            <pc:docMk/>
            <pc:sldMk cId="0" sldId="273"/>
            <ac:picMk id="30" creationId="{EA8C20D7-474B-0D63-81D1-A6B2C631AA69}"/>
          </ac:picMkLst>
        </pc:picChg>
        <pc:picChg chg="mod">
          <ac:chgData name="William Liu" userId="533dbcff-4b22-4794-bc5f-de9c23d5e788" providerId="ADAL" clId="{3F9196EC-7A39-4D0A-8228-227C26CBBC06}" dt="2023-09-11T11:06:20.282" v="37" actId="571"/>
          <ac:picMkLst>
            <pc:docMk/>
            <pc:sldMk cId="0" sldId="273"/>
            <ac:picMk id="32" creationId="{1A06DCAD-0642-8E1C-4424-F55A79EF07F9}"/>
          </ac:picMkLst>
        </pc:picChg>
        <pc:picChg chg="mod">
          <ac:chgData name="William Liu" userId="533dbcff-4b22-4794-bc5f-de9c23d5e788" providerId="ADAL" clId="{3F9196EC-7A39-4D0A-8228-227C26CBBC06}" dt="2023-09-11T11:06:20.282" v="37" actId="571"/>
          <ac:picMkLst>
            <pc:docMk/>
            <pc:sldMk cId="0" sldId="273"/>
            <ac:picMk id="33" creationId="{414D87BC-0ADE-60AD-D0DF-81B0E8A8D8FB}"/>
          </ac:picMkLst>
        </pc:picChg>
        <pc:picChg chg="mod">
          <ac:chgData name="William Liu" userId="533dbcff-4b22-4794-bc5f-de9c23d5e788" providerId="ADAL" clId="{3F9196EC-7A39-4D0A-8228-227C26CBBC06}" dt="2023-09-11T11:11:28.745" v="81" actId="165"/>
          <ac:picMkLst>
            <pc:docMk/>
            <pc:sldMk cId="0" sldId="273"/>
            <ac:picMk id="35" creationId="{75CFF07F-B238-95FB-97F5-3A196F777EB3}"/>
          </ac:picMkLst>
        </pc:picChg>
        <pc:picChg chg="mod">
          <ac:chgData name="William Liu" userId="533dbcff-4b22-4794-bc5f-de9c23d5e788" providerId="ADAL" clId="{3F9196EC-7A39-4D0A-8228-227C26CBBC06}" dt="2023-09-11T11:11:28.745" v="81" actId="165"/>
          <ac:picMkLst>
            <pc:docMk/>
            <pc:sldMk cId="0" sldId="273"/>
            <ac:picMk id="36" creationId="{5E9B21E1-8498-AC4B-E0A7-3E99E9C1355D}"/>
          </ac:picMkLst>
        </pc:picChg>
        <pc:picChg chg="mod">
          <ac:chgData name="William Liu" userId="533dbcff-4b22-4794-bc5f-de9c23d5e788" providerId="ADAL" clId="{3F9196EC-7A39-4D0A-8228-227C26CBBC06}" dt="2023-09-11T11:07:03.267" v="45" actId="571"/>
          <ac:picMkLst>
            <pc:docMk/>
            <pc:sldMk cId="0" sldId="273"/>
            <ac:picMk id="38" creationId="{1814E5A9-F3F6-8D80-3133-87CF42CC008C}"/>
          </ac:picMkLst>
        </pc:picChg>
        <pc:picChg chg="mod">
          <ac:chgData name="William Liu" userId="533dbcff-4b22-4794-bc5f-de9c23d5e788" providerId="ADAL" clId="{3F9196EC-7A39-4D0A-8228-227C26CBBC06}" dt="2023-09-11T11:07:03.267" v="45" actId="571"/>
          <ac:picMkLst>
            <pc:docMk/>
            <pc:sldMk cId="0" sldId="273"/>
            <ac:picMk id="39" creationId="{53F5C431-C9E0-2BF8-0B64-6F0F5F87C2EE}"/>
          </ac:picMkLst>
        </pc:picChg>
        <pc:picChg chg="mod">
          <ac:chgData name="William Liu" userId="533dbcff-4b22-4794-bc5f-de9c23d5e788" providerId="ADAL" clId="{3F9196EC-7A39-4D0A-8228-227C26CBBC06}" dt="2023-09-11T11:07:03.267" v="45" actId="571"/>
          <ac:picMkLst>
            <pc:docMk/>
            <pc:sldMk cId="0" sldId="273"/>
            <ac:picMk id="41" creationId="{0A0068CC-9426-6D83-4791-4F4B3A5A7A27}"/>
          </ac:picMkLst>
        </pc:picChg>
        <pc:picChg chg="mod">
          <ac:chgData name="William Liu" userId="533dbcff-4b22-4794-bc5f-de9c23d5e788" providerId="ADAL" clId="{3F9196EC-7A39-4D0A-8228-227C26CBBC06}" dt="2023-09-11T11:07:03.267" v="45" actId="571"/>
          <ac:picMkLst>
            <pc:docMk/>
            <pc:sldMk cId="0" sldId="273"/>
            <ac:picMk id="42" creationId="{E93CA524-2916-0DCE-D0E7-5F71BE131492}"/>
          </ac:picMkLst>
        </pc:picChg>
        <pc:picChg chg="mod">
          <ac:chgData name="William Liu" userId="533dbcff-4b22-4794-bc5f-de9c23d5e788" providerId="ADAL" clId="{3F9196EC-7A39-4D0A-8228-227C26CBBC06}" dt="2023-09-11T11:07:03.267" v="45" actId="571"/>
          <ac:picMkLst>
            <pc:docMk/>
            <pc:sldMk cId="0" sldId="273"/>
            <ac:picMk id="44" creationId="{95C0C419-79C8-EE68-92F9-9B175DD8B0E9}"/>
          </ac:picMkLst>
        </pc:picChg>
        <pc:picChg chg="mod">
          <ac:chgData name="William Liu" userId="533dbcff-4b22-4794-bc5f-de9c23d5e788" providerId="ADAL" clId="{3F9196EC-7A39-4D0A-8228-227C26CBBC06}" dt="2023-09-11T11:07:03.267" v="45" actId="571"/>
          <ac:picMkLst>
            <pc:docMk/>
            <pc:sldMk cId="0" sldId="273"/>
            <ac:picMk id="45" creationId="{233504AF-ABCE-66A1-628A-8C8CC02172E3}"/>
          </ac:picMkLst>
        </pc:picChg>
        <pc:picChg chg="mod">
          <ac:chgData name="William Liu" userId="533dbcff-4b22-4794-bc5f-de9c23d5e788" providerId="ADAL" clId="{3F9196EC-7A39-4D0A-8228-227C26CBBC06}" dt="2023-09-11T11:11:28.745" v="81" actId="165"/>
          <ac:picMkLst>
            <pc:docMk/>
            <pc:sldMk cId="0" sldId="273"/>
            <ac:picMk id="47" creationId="{2E24E4E4-8E97-E770-D07E-F1501708CDB7}"/>
          </ac:picMkLst>
        </pc:picChg>
        <pc:picChg chg="mod">
          <ac:chgData name="William Liu" userId="533dbcff-4b22-4794-bc5f-de9c23d5e788" providerId="ADAL" clId="{3F9196EC-7A39-4D0A-8228-227C26CBBC06}" dt="2023-09-11T11:11:28.745" v="81" actId="165"/>
          <ac:picMkLst>
            <pc:docMk/>
            <pc:sldMk cId="0" sldId="273"/>
            <ac:picMk id="48" creationId="{CF9B0D6E-F211-2700-858A-D764FA4F784C}"/>
          </ac:picMkLst>
        </pc:picChg>
        <pc:picChg chg="mod">
          <ac:chgData name="William Liu" userId="533dbcff-4b22-4794-bc5f-de9c23d5e788" providerId="ADAL" clId="{3F9196EC-7A39-4D0A-8228-227C26CBBC06}" dt="2023-09-11T11:07:16.788" v="46" actId="571"/>
          <ac:picMkLst>
            <pc:docMk/>
            <pc:sldMk cId="0" sldId="273"/>
            <ac:picMk id="50" creationId="{4787A223-6249-A8F7-24F3-2E4087CF9F70}"/>
          </ac:picMkLst>
        </pc:picChg>
        <pc:picChg chg="mod">
          <ac:chgData name="William Liu" userId="533dbcff-4b22-4794-bc5f-de9c23d5e788" providerId="ADAL" clId="{3F9196EC-7A39-4D0A-8228-227C26CBBC06}" dt="2023-09-11T11:07:16.788" v="46" actId="571"/>
          <ac:picMkLst>
            <pc:docMk/>
            <pc:sldMk cId="0" sldId="273"/>
            <ac:picMk id="51" creationId="{6DBE51C2-EB8B-6332-3CB7-018FD7222A24}"/>
          </ac:picMkLst>
        </pc:picChg>
        <pc:picChg chg="mod">
          <ac:chgData name="William Liu" userId="533dbcff-4b22-4794-bc5f-de9c23d5e788" providerId="ADAL" clId="{3F9196EC-7A39-4D0A-8228-227C26CBBC06}" dt="2023-09-11T11:07:16.788" v="46" actId="571"/>
          <ac:picMkLst>
            <pc:docMk/>
            <pc:sldMk cId="0" sldId="273"/>
            <ac:picMk id="53" creationId="{440AED69-6384-D694-6544-AC0C7338D405}"/>
          </ac:picMkLst>
        </pc:picChg>
        <pc:picChg chg="mod">
          <ac:chgData name="William Liu" userId="533dbcff-4b22-4794-bc5f-de9c23d5e788" providerId="ADAL" clId="{3F9196EC-7A39-4D0A-8228-227C26CBBC06}" dt="2023-09-11T11:07:16.788" v="46" actId="571"/>
          <ac:picMkLst>
            <pc:docMk/>
            <pc:sldMk cId="0" sldId="273"/>
            <ac:picMk id="54" creationId="{F3C5F7D7-5460-4B2F-0381-EE2EB036CCE6}"/>
          </ac:picMkLst>
        </pc:picChg>
        <pc:picChg chg="mod">
          <ac:chgData name="William Liu" userId="533dbcff-4b22-4794-bc5f-de9c23d5e788" providerId="ADAL" clId="{3F9196EC-7A39-4D0A-8228-227C26CBBC06}" dt="2023-09-11T11:07:16.788" v="46" actId="571"/>
          <ac:picMkLst>
            <pc:docMk/>
            <pc:sldMk cId="0" sldId="273"/>
            <ac:picMk id="56" creationId="{46D2BAED-BE1D-F49E-6F72-CA49EF99CC01}"/>
          </ac:picMkLst>
        </pc:picChg>
        <pc:picChg chg="mod">
          <ac:chgData name="William Liu" userId="533dbcff-4b22-4794-bc5f-de9c23d5e788" providerId="ADAL" clId="{3F9196EC-7A39-4D0A-8228-227C26CBBC06}" dt="2023-09-11T11:07:16.788" v="46" actId="571"/>
          <ac:picMkLst>
            <pc:docMk/>
            <pc:sldMk cId="0" sldId="273"/>
            <ac:picMk id="57" creationId="{41E8223E-D900-EE37-19CA-004191EE4FF3}"/>
          </ac:picMkLst>
        </pc:picChg>
        <pc:picChg chg="mod">
          <ac:chgData name="William Liu" userId="533dbcff-4b22-4794-bc5f-de9c23d5e788" providerId="ADAL" clId="{3F9196EC-7A39-4D0A-8228-227C26CBBC06}" dt="2023-09-11T11:11:28.745" v="81" actId="165"/>
          <ac:picMkLst>
            <pc:docMk/>
            <pc:sldMk cId="0" sldId="273"/>
            <ac:picMk id="59" creationId="{446F4335-8287-E855-FC8C-3302D3209984}"/>
          </ac:picMkLst>
        </pc:picChg>
        <pc:picChg chg="mod">
          <ac:chgData name="William Liu" userId="533dbcff-4b22-4794-bc5f-de9c23d5e788" providerId="ADAL" clId="{3F9196EC-7A39-4D0A-8228-227C26CBBC06}" dt="2023-09-11T11:11:28.745" v="81" actId="165"/>
          <ac:picMkLst>
            <pc:docMk/>
            <pc:sldMk cId="0" sldId="273"/>
            <ac:picMk id="60" creationId="{BD7D2B8E-CD97-C986-F4EC-80BE1E831E82}"/>
          </ac:picMkLst>
        </pc:picChg>
        <pc:picChg chg="mod">
          <ac:chgData name="William Liu" userId="533dbcff-4b22-4794-bc5f-de9c23d5e788" providerId="ADAL" clId="{3F9196EC-7A39-4D0A-8228-227C26CBBC06}" dt="2023-09-11T11:07:16.788" v="46" actId="571"/>
          <ac:picMkLst>
            <pc:docMk/>
            <pc:sldMk cId="0" sldId="273"/>
            <ac:picMk id="62" creationId="{8B0BE5C8-DBAB-2F44-38E6-3596F1CA4524}"/>
          </ac:picMkLst>
        </pc:picChg>
        <pc:picChg chg="mod">
          <ac:chgData name="William Liu" userId="533dbcff-4b22-4794-bc5f-de9c23d5e788" providerId="ADAL" clId="{3F9196EC-7A39-4D0A-8228-227C26CBBC06}" dt="2023-09-11T11:07:16.788" v="46" actId="571"/>
          <ac:picMkLst>
            <pc:docMk/>
            <pc:sldMk cId="0" sldId="273"/>
            <ac:picMk id="63" creationId="{BF557AF1-6AC5-7BB8-68A5-676DF460A056}"/>
          </ac:picMkLst>
        </pc:picChg>
        <pc:picChg chg="mod">
          <ac:chgData name="William Liu" userId="533dbcff-4b22-4794-bc5f-de9c23d5e788" providerId="ADAL" clId="{3F9196EC-7A39-4D0A-8228-227C26CBBC06}" dt="2023-09-11T11:07:16.788" v="46" actId="571"/>
          <ac:picMkLst>
            <pc:docMk/>
            <pc:sldMk cId="0" sldId="273"/>
            <ac:picMk id="17409" creationId="{E6079693-1F3D-3AFB-3086-F432A396100F}"/>
          </ac:picMkLst>
        </pc:picChg>
        <pc:picChg chg="del">
          <ac:chgData name="William Liu" userId="533dbcff-4b22-4794-bc5f-de9c23d5e788" providerId="ADAL" clId="{3F9196EC-7A39-4D0A-8228-227C26CBBC06}" dt="2023-09-11T11:01:37.309" v="0" actId="478"/>
          <ac:picMkLst>
            <pc:docMk/>
            <pc:sldMk cId="0" sldId="273"/>
            <ac:picMk id="17410" creationId="{43196E82-0E9D-BDAE-6E84-D3420A60E1B5}"/>
          </ac:picMkLst>
        </pc:picChg>
        <pc:picChg chg="mod">
          <ac:chgData name="William Liu" userId="533dbcff-4b22-4794-bc5f-de9c23d5e788" providerId="ADAL" clId="{3F9196EC-7A39-4D0A-8228-227C26CBBC06}" dt="2023-09-11T11:07:16.788" v="46" actId="571"/>
          <ac:picMkLst>
            <pc:docMk/>
            <pc:sldMk cId="0" sldId="273"/>
            <ac:picMk id="17411" creationId="{34E78748-2DEF-50A7-7724-A0E0F24907D0}"/>
          </ac:picMkLst>
        </pc:picChg>
        <pc:picChg chg="mod">
          <ac:chgData name="William Liu" userId="533dbcff-4b22-4794-bc5f-de9c23d5e788" providerId="ADAL" clId="{3F9196EC-7A39-4D0A-8228-227C26CBBC06}" dt="2023-09-11T11:07:16.788" v="46" actId="571"/>
          <ac:picMkLst>
            <pc:docMk/>
            <pc:sldMk cId="0" sldId="273"/>
            <ac:picMk id="17413" creationId="{AF224ABB-CEBF-A0B5-DEA1-568940C139DD}"/>
          </ac:picMkLst>
        </pc:picChg>
        <pc:picChg chg="mod">
          <ac:chgData name="William Liu" userId="533dbcff-4b22-4794-bc5f-de9c23d5e788" providerId="ADAL" clId="{3F9196EC-7A39-4D0A-8228-227C26CBBC06}" dt="2023-09-11T11:07:16.788" v="46" actId="571"/>
          <ac:picMkLst>
            <pc:docMk/>
            <pc:sldMk cId="0" sldId="273"/>
            <ac:picMk id="17414" creationId="{6016CF8D-1EDB-998A-AFAD-B919CE1050C9}"/>
          </ac:picMkLst>
        </pc:picChg>
        <pc:picChg chg="mod">
          <ac:chgData name="William Liu" userId="533dbcff-4b22-4794-bc5f-de9c23d5e788" providerId="ADAL" clId="{3F9196EC-7A39-4D0A-8228-227C26CBBC06}" dt="2023-09-11T11:11:28.745" v="81" actId="165"/>
          <ac:picMkLst>
            <pc:docMk/>
            <pc:sldMk cId="0" sldId="273"/>
            <ac:picMk id="17416" creationId="{6CDDF6FA-DE09-D638-04C4-D15EE74D0474}"/>
          </ac:picMkLst>
        </pc:picChg>
        <pc:picChg chg="mod">
          <ac:chgData name="William Liu" userId="533dbcff-4b22-4794-bc5f-de9c23d5e788" providerId="ADAL" clId="{3F9196EC-7A39-4D0A-8228-227C26CBBC06}" dt="2023-09-11T11:11:28.745" v="81" actId="165"/>
          <ac:picMkLst>
            <pc:docMk/>
            <pc:sldMk cId="0" sldId="273"/>
            <ac:picMk id="17417" creationId="{0AAC3EB3-F8B1-E29F-E0C1-0E5DAB78F17E}"/>
          </ac:picMkLst>
        </pc:picChg>
        <pc:picChg chg="mod">
          <ac:chgData name="William Liu" userId="533dbcff-4b22-4794-bc5f-de9c23d5e788" providerId="ADAL" clId="{3F9196EC-7A39-4D0A-8228-227C26CBBC06}" dt="2023-09-11T11:07:29.682" v="48" actId="571"/>
          <ac:picMkLst>
            <pc:docMk/>
            <pc:sldMk cId="0" sldId="273"/>
            <ac:picMk id="17419" creationId="{13F1BD46-7E2E-8A2E-BEEF-2F930AFF02AF}"/>
          </ac:picMkLst>
        </pc:picChg>
        <pc:picChg chg="mod">
          <ac:chgData name="William Liu" userId="533dbcff-4b22-4794-bc5f-de9c23d5e788" providerId="ADAL" clId="{3F9196EC-7A39-4D0A-8228-227C26CBBC06}" dt="2023-09-11T11:07:29.682" v="48" actId="571"/>
          <ac:picMkLst>
            <pc:docMk/>
            <pc:sldMk cId="0" sldId="273"/>
            <ac:picMk id="17420" creationId="{E0A3D897-E531-2578-76D1-0EE2252F2763}"/>
          </ac:picMkLst>
        </pc:picChg>
        <pc:picChg chg="mod">
          <ac:chgData name="William Liu" userId="533dbcff-4b22-4794-bc5f-de9c23d5e788" providerId="ADAL" clId="{3F9196EC-7A39-4D0A-8228-227C26CBBC06}" dt="2023-09-11T11:07:29.682" v="48" actId="571"/>
          <ac:picMkLst>
            <pc:docMk/>
            <pc:sldMk cId="0" sldId="273"/>
            <ac:picMk id="17422" creationId="{6B6CAB62-D9E2-1A72-FC81-EB492B852C8E}"/>
          </ac:picMkLst>
        </pc:picChg>
        <pc:picChg chg="mod">
          <ac:chgData name="William Liu" userId="533dbcff-4b22-4794-bc5f-de9c23d5e788" providerId="ADAL" clId="{3F9196EC-7A39-4D0A-8228-227C26CBBC06}" dt="2023-09-11T11:07:29.682" v="48" actId="571"/>
          <ac:picMkLst>
            <pc:docMk/>
            <pc:sldMk cId="0" sldId="273"/>
            <ac:picMk id="17423" creationId="{91DDD69B-A074-46F5-6F19-220032F1CB7E}"/>
          </ac:picMkLst>
        </pc:picChg>
        <pc:picChg chg="mod">
          <ac:chgData name="William Liu" userId="533dbcff-4b22-4794-bc5f-de9c23d5e788" providerId="ADAL" clId="{3F9196EC-7A39-4D0A-8228-227C26CBBC06}" dt="2023-09-11T11:07:29.682" v="48" actId="571"/>
          <ac:picMkLst>
            <pc:docMk/>
            <pc:sldMk cId="0" sldId="273"/>
            <ac:picMk id="17425" creationId="{73258619-B014-1714-8710-D08391D68E56}"/>
          </ac:picMkLst>
        </pc:picChg>
        <pc:picChg chg="mod">
          <ac:chgData name="William Liu" userId="533dbcff-4b22-4794-bc5f-de9c23d5e788" providerId="ADAL" clId="{3F9196EC-7A39-4D0A-8228-227C26CBBC06}" dt="2023-09-11T11:07:29.682" v="48" actId="571"/>
          <ac:picMkLst>
            <pc:docMk/>
            <pc:sldMk cId="0" sldId="273"/>
            <ac:picMk id="17426" creationId="{79B3C0F5-87CF-2D99-1594-92FDFE1831E2}"/>
          </ac:picMkLst>
        </pc:picChg>
        <pc:picChg chg="mod">
          <ac:chgData name="William Liu" userId="533dbcff-4b22-4794-bc5f-de9c23d5e788" providerId="ADAL" clId="{3F9196EC-7A39-4D0A-8228-227C26CBBC06}" dt="2023-09-11T11:11:28.745" v="81" actId="165"/>
          <ac:picMkLst>
            <pc:docMk/>
            <pc:sldMk cId="0" sldId="273"/>
            <ac:picMk id="17428" creationId="{2A87EC1A-0806-A79C-7DDD-581541F9F674}"/>
          </ac:picMkLst>
        </pc:picChg>
        <pc:picChg chg="mod">
          <ac:chgData name="William Liu" userId="533dbcff-4b22-4794-bc5f-de9c23d5e788" providerId="ADAL" clId="{3F9196EC-7A39-4D0A-8228-227C26CBBC06}" dt="2023-09-11T11:11:28.745" v="81" actId="165"/>
          <ac:picMkLst>
            <pc:docMk/>
            <pc:sldMk cId="0" sldId="273"/>
            <ac:picMk id="17429" creationId="{38EE7F4A-2419-FC7F-9579-B083160F8822}"/>
          </ac:picMkLst>
        </pc:picChg>
        <pc:picChg chg="mod ord topLvl">
          <ac:chgData name="William Liu" userId="533dbcff-4b22-4794-bc5f-de9c23d5e788" providerId="ADAL" clId="{3F9196EC-7A39-4D0A-8228-227C26CBBC06}" dt="2023-09-11T11:11:28.745" v="81" actId="165"/>
          <ac:picMkLst>
            <pc:docMk/>
            <pc:sldMk cId="0" sldId="273"/>
            <ac:picMk id="17431" creationId="{E72037DA-2114-232C-83DD-2453B48D7F56}"/>
          </ac:picMkLst>
        </pc:picChg>
        <pc:picChg chg="del mod topLvl">
          <ac:chgData name="William Liu" userId="533dbcff-4b22-4794-bc5f-de9c23d5e788" providerId="ADAL" clId="{3F9196EC-7A39-4D0A-8228-227C26CBBC06}" dt="2023-09-11T11:09:39.949" v="65" actId="478"/>
          <ac:picMkLst>
            <pc:docMk/>
            <pc:sldMk cId="0" sldId="273"/>
            <ac:picMk id="17432" creationId="{A95560C5-2D45-88FD-A87D-C43D2708EAF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E3794-A5F7-24FB-CC1D-1951FD1C7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020B8-636D-412F-AB35-ECD1C54EA458}" type="datetimeFigureOut">
              <a:rPr lang="en-GB"/>
              <a:pPr>
                <a:defRPr/>
              </a:pPr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4C708-36CB-6535-B538-0DA476F2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72077-A444-A64F-A103-8E57D6CE4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237BE-B01E-4BA5-8331-EA8E48D1DB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6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950180-3968-0B9A-6FA0-087D92FE9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F3754-03CE-4A36-B919-5F1D103634A2}" type="datetimeFigureOut">
              <a:rPr lang="en-GB"/>
              <a:pPr>
                <a:defRPr/>
              </a:pPr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6A321-89DF-2F25-A2CD-CBABC8214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B7FCF-EF9A-3D10-9801-1E24CCA6F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55513-6E84-418E-9170-3EB1FFAB99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555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91AC2-D678-0737-652A-02C0F219E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6315A-48DB-46FC-8CD5-7F7D74119D44}" type="datetimeFigureOut">
              <a:rPr lang="en-GB"/>
              <a:pPr>
                <a:defRPr/>
              </a:pPr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DD3B7-1134-56F1-2F3F-BD4D3910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33956-8A26-B2AD-7E60-2559B5CE8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81563-ACD7-4C50-98A4-58969AB57A8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176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5C8C-D864-AB29-43A5-92D857218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5455E-50F5-43C7-BF37-59092DF37498}" type="datetimeFigureOut">
              <a:rPr lang="en-GB"/>
              <a:pPr>
                <a:defRPr/>
              </a:pPr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7059-44F9-96A6-6135-012B2B856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3B77F-4917-E663-FD7B-5BB36D920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F9519-91E0-48BA-B76D-70157777671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5594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3A76A-D229-D11F-D80D-F712A393E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4B081-A0AA-4817-8D3C-6DBDBD998005}" type="datetimeFigureOut">
              <a:rPr lang="en-GB"/>
              <a:pPr>
                <a:defRPr/>
              </a:pPr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A3E77-EE64-DA8F-F84C-4C945DBDC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3EBD8-D175-0F32-7EC2-53FD21262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0BB6F-13E1-470F-8138-E21A68AB5A3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009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9E86B5E-803F-4EBE-1881-74B2E0DC8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C8E33-D5DD-4A9F-A831-412F33247338}" type="datetimeFigureOut">
              <a:rPr lang="en-GB"/>
              <a:pPr>
                <a:defRPr/>
              </a:pPr>
              <a:t>11/09/2023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E9AE8DE-B8F7-5072-39B5-EF39D0F72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17D4D76-B80B-8FF6-600A-7195018CE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AB78A-02CB-4D13-AC93-055D3C94E81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6316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3283CBC-CA5B-0FF9-C5CD-A1CCF2FBB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391F4-523B-4113-B46D-AE38955194D0}" type="datetimeFigureOut">
              <a:rPr lang="en-GB"/>
              <a:pPr>
                <a:defRPr/>
              </a:pPr>
              <a:t>11/09/2023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353A134-4A03-B361-4F53-ED69E8B78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A4B179D-E507-E0A0-A7B0-408079605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059CF-FC27-44D2-AF25-1A96DC9382A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457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736470F-884D-F996-4D85-35B935EF6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C3F77-625A-4A86-B6A3-45FC81B90FFE}" type="datetimeFigureOut">
              <a:rPr lang="en-GB"/>
              <a:pPr>
                <a:defRPr/>
              </a:pPr>
              <a:t>11/09/2023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1A198BC-4A77-19BA-1CCA-E30BD5E2C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1517DC9-9398-D1A5-B959-CACC21FEB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8363B-6B20-4772-A163-421E17BF1C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857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140B133-4FD2-C409-E5BE-A089AD91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00FAB-B158-4ADC-ADF6-E057E669A581}" type="datetimeFigureOut">
              <a:rPr lang="en-GB"/>
              <a:pPr>
                <a:defRPr/>
              </a:pPr>
              <a:t>11/09/2023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58F092E-D9B2-A7D2-6D49-7CC805C3B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695CD08-199E-F63C-0EB1-EEAE59CAC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1CC07D-3267-46F2-B300-5131E1B9D64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075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26F7F1B-CE27-2420-AE4E-6C15B2C21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83C8B-E84E-405D-B076-489900F9C3CD}" type="datetimeFigureOut">
              <a:rPr lang="en-GB"/>
              <a:pPr>
                <a:defRPr/>
              </a:pPr>
              <a:t>11/09/2023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49C168C-4868-0576-DB15-4143EB3D6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E9D6FD-40CE-EF54-A8B8-2A323CBCF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4C458B-FEA9-4349-8C35-E754BD3B70A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114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8F52A40-4A17-14D5-825B-E42918E0D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DDF41-7D9B-45A3-AE15-C39081F5DDFF}" type="datetimeFigureOut">
              <a:rPr lang="en-GB"/>
              <a:pPr>
                <a:defRPr/>
              </a:pPr>
              <a:t>11/09/2023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17931A5-895F-5285-ED80-EB88A73C5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B2062D1-8960-7CD3-A7C7-7276B6DD0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F9010-DAF4-4AB4-A640-2C8B2D136A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222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13B0924-D7C3-8C22-3A0A-0FE8F7B809D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57D8A90-F3A5-A030-AE86-4688688FB0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3B05A-4A5B-2AA7-80C1-3BCADD99E0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6AA4D3B-E725-458A-A5BA-921F708633B6}" type="datetimeFigureOut">
              <a:rPr lang="en-GB"/>
              <a:pPr>
                <a:defRPr/>
              </a:pPr>
              <a:t>11/09/2023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3262E-B7D8-F098-5A17-B4D1764786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46718-0D8F-FB98-4C23-4C20F2CF8E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D86ADF28-667A-4798-897E-87615FC5CD6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link.webropolsurveys.com/short/8039ac02c2054c7abec1eb539ba3c08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webropolsurveys.com/short/9d051bb31a1d45b286a161d0a87159a5" TargetMode="External"/><Relationship Id="rId2" Type="http://schemas.openxmlformats.org/officeDocument/2006/relationships/hyperlink" Target="https://eur01.safelinks.protection.outlook.com/?url=https%3A%2F%2Flink.webropolsurveys.com%2FS%2F0F8760C272A04042&amp;data=05%7C01%7CUna.Graham%40ggc.scot.nhs.uk%7C74961633f1284b62ebb408dafdf8f5da%7C10efe0bda0304bca809cb5e6745e499a%7C0%7C0%7C638101543729048515%7CUnknown%7CTWFpbGZsb3d8eyJWIjoiMC4wLjAwMDAiLCJQIjoiV2luMzIiLCJBTiI6Ik1haWwiLCJXVCI6Mn0%3D%7C3000%7C%7C%7C&amp;sdata=ouHyLwEcwUT%2BZtzH%2FyBnlvg9Ok2eH6zh%2BL3Eys2l7Jo%3D&amp;reserved=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-nc-sa/3.0/" TargetMode="External"/><Relationship Id="rId4" Type="http://schemas.openxmlformats.org/officeDocument/2006/relationships/hyperlink" Target="https://simpleisbetterthancomplex.com/article/2016/10/03/effort-estimation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14319ECC-AA68-237A-DA2C-17D8ECF0D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3088" y="1214438"/>
            <a:ext cx="9144000" cy="2387600"/>
          </a:xfrm>
        </p:spPr>
        <p:txBody>
          <a:bodyPr/>
          <a:lstStyle/>
          <a:p>
            <a:pPr eaLnBrk="1" hangingPunct="1"/>
            <a:br>
              <a:rPr lang="en-GB" altLang="en-US"/>
            </a:br>
            <a:br>
              <a:rPr lang="en-GB" altLang="en-US"/>
            </a:br>
            <a:r>
              <a:rPr lang="en-GB" altLang="en-US"/>
              <a:t>Electronic Patient Feedback</a:t>
            </a:r>
            <a:br>
              <a:rPr lang="en-GB" altLang="en-US"/>
            </a:br>
            <a:r>
              <a:rPr lang="en-GB" altLang="en-US" sz="3000"/>
              <a:t>The Glasgow Secondary Care Perspective</a:t>
            </a: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id="{224C61B8-707B-D3DE-7BFC-4BF693CDD8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endParaRPr lang="en-GB" altLang="en-US"/>
          </a:p>
          <a:p>
            <a:pPr algn="l" eaLnBrk="1" hangingPunct="1"/>
            <a:r>
              <a:rPr lang="en-GB" altLang="en-US"/>
              <a:t>Andrew Harvey</a:t>
            </a:r>
          </a:p>
          <a:p>
            <a:pPr algn="l" eaLnBrk="1" hangingPunct="1"/>
            <a:r>
              <a:rPr lang="en-GB" altLang="en-US"/>
              <a:t>Una Graham</a:t>
            </a:r>
          </a:p>
        </p:txBody>
      </p:sp>
      <p:pic>
        <p:nvPicPr>
          <p:cNvPr id="2052" name="Picture 3">
            <a:extLst>
              <a:ext uri="{FF2B5EF4-FFF2-40B4-BE49-F238E27FC236}">
                <a16:creationId xmlns:a16="http://schemas.microsoft.com/office/drawing/2014/main" id="{F463DB39-2824-0453-368A-BE11028874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0"/>
            <a:ext cx="3600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Standard Questionnaire Template - Electronic version (002) - Word">
            <a:extLst>
              <a:ext uri="{FF2B5EF4-FFF2-40B4-BE49-F238E27FC236}">
                <a16:creationId xmlns:a16="http://schemas.microsoft.com/office/drawing/2014/main" id="{45CBDB3F-D43D-2B18-BB3B-9396371C93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50"/>
            <a:ext cx="12192000" cy="654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 descr="NHSGGC Questionnaire Radiology Template - Electronic version [Read-Only] - Word">
            <a:extLst>
              <a:ext uri="{FF2B5EF4-FFF2-40B4-BE49-F238E27FC236}">
                <a16:creationId xmlns:a16="http://schemas.microsoft.com/office/drawing/2014/main" id="{72A0E07F-9150-2689-CE5E-0D2F514F1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50"/>
            <a:ext cx="12192000" cy="654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 descr="NHSGGC Questionnaire Child Template Copy - Electronic version [Read-Only] - Word">
            <a:extLst>
              <a:ext uri="{FF2B5EF4-FFF2-40B4-BE49-F238E27FC236}">
                <a16:creationId xmlns:a16="http://schemas.microsoft.com/office/drawing/2014/main" id="{7C6797E7-4EA1-3686-A9E3-3AF6A51FFF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50"/>
            <a:ext cx="12192000" cy="654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A12F496B-B00F-979F-2D40-447B1B36E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                 Results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EC76882C-A0B2-0262-9292-C85997565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400"/>
              <a:t>87% of clinicians said that they would use the electronic system again to gather patient feedback</a:t>
            </a:r>
          </a:p>
          <a:p>
            <a:r>
              <a:rPr lang="en-GB" altLang="en-US" sz="2400"/>
              <a:t>50% found it “very easy” to use</a:t>
            </a:r>
          </a:p>
          <a:p>
            <a:r>
              <a:rPr lang="en-GB" altLang="en-US" sz="2400"/>
              <a:t>96% said it was beneficial to be able access their report online</a:t>
            </a:r>
          </a:p>
          <a:p>
            <a:r>
              <a:rPr lang="en-GB" altLang="en-US" sz="2400"/>
              <a:t>Comments provided regarding the online report were that it was “excellent and easy to use” “well-constructed” “useful and straight forward”</a:t>
            </a:r>
          </a:p>
          <a:p>
            <a:r>
              <a:rPr lang="en-GB" altLang="en-US" sz="2400" b="1" u="sng"/>
              <a:t> </a:t>
            </a:r>
            <a:r>
              <a:rPr lang="en-GB" altLang="en-US" sz="2400"/>
              <a:t>Some doctors did not know how many people had been invited to complete and email addresses are not always recorded via track care</a:t>
            </a:r>
          </a:p>
          <a:p>
            <a:r>
              <a:rPr lang="en-GB" altLang="en-US" u="sng">
                <a:hlinkClick r:id="rId2"/>
              </a:rPr>
              <a:t>https://link.webropolsurveys.com/short/8039ac02c2054c7abec1eb539ba3c08c</a:t>
            </a:r>
            <a:endParaRPr lang="en-GB" altLang="en-US" u="sng"/>
          </a:p>
          <a:p>
            <a:r>
              <a:rPr lang="en-GB" altLang="en-US" sz="2400"/>
              <a:t>61 completed</a:t>
            </a:r>
          </a:p>
        </p:txBody>
      </p:sp>
      <p:pic>
        <p:nvPicPr>
          <p:cNvPr id="14340" name="Picture 1">
            <a:extLst>
              <a:ext uri="{FF2B5EF4-FFF2-40B4-BE49-F238E27FC236}">
                <a16:creationId xmlns:a16="http://schemas.microsoft.com/office/drawing/2014/main" id="{B708D793-B120-1C3A-100D-CBD8E12075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0"/>
            <a:ext cx="3600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113F5135-408D-2229-02E0-E8AA22542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                      Next steps 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07A0E077-2479-B8D4-432D-B35A54AFE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400"/>
              <a:t>Add boxes to allow the patient to indicate whether they are an in-patient, outpatient or day patient to allow doctors to identify which domains of practice patients have come from</a:t>
            </a:r>
          </a:p>
          <a:p>
            <a:r>
              <a:rPr lang="en-GB" altLang="en-US" sz="2400"/>
              <a:t>Insertion of a comments box for free text</a:t>
            </a:r>
          </a:p>
          <a:p>
            <a:r>
              <a:rPr lang="en-GB" altLang="en-US" sz="2400"/>
              <a:t>Notification of how many patients have been issued with the survey      </a:t>
            </a:r>
          </a:p>
          <a:p>
            <a:r>
              <a:rPr lang="en-GB" altLang="en-US" sz="2400"/>
              <a:t>QR code to also be added to the hard copy version of the Questionnaire for issue</a:t>
            </a:r>
          </a:p>
          <a:p>
            <a:r>
              <a:rPr lang="en-GB" altLang="en-US" sz="2400"/>
              <a:t>Reminder to be issued  by the system to patients who hadn’t responded and notification to doctor when threshold  reached </a:t>
            </a:r>
          </a:p>
          <a:p>
            <a:r>
              <a:rPr lang="en-GB" altLang="en-US" sz="2400"/>
              <a:t>Email addresses recorded</a:t>
            </a:r>
          </a:p>
          <a:p>
            <a:endParaRPr lang="en-GB" altLang="en-US"/>
          </a:p>
        </p:txBody>
      </p:sp>
      <p:pic>
        <p:nvPicPr>
          <p:cNvPr id="15364" name="Picture 1">
            <a:extLst>
              <a:ext uri="{FF2B5EF4-FFF2-40B4-BE49-F238E27FC236}">
                <a16:creationId xmlns:a16="http://schemas.microsoft.com/office/drawing/2014/main" id="{35B1EFC0-D3D3-37F1-7C87-0878A87A32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0"/>
            <a:ext cx="3600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3148324-52A4-15D0-DD84-90587542E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My personal experience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F3C28434-A3ED-242C-FBE6-2D8F3DD45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altLang="en-US" u="sng">
              <a:hlinkClick r:id="rId2"/>
            </a:endParaRPr>
          </a:p>
          <a:p>
            <a:r>
              <a:rPr lang="en-GB" altLang="en-US" u="sng">
                <a:hlinkClick r:id="rId3"/>
              </a:rPr>
              <a:t>https://link.webropolsurveys.com/short/9d051bb31a1d45b286a161d0a87159a5</a:t>
            </a:r>
            <a:endParaRPr lang="en-GB" altLang="en-US"/>
          </a:p>
        </p:txBody>
      </p:sp>
      <p:pic>
        <p:nvPicPr>
          <p:cNvPr id="16388" name="Picture 1">
            <a:extLst>
              <a:ext uri="{FF2B5EF4-FFF2-40B4-BE49-F238E27FC236}">
                <a16:creationId xmlns:a16="http://schemas.microsoft.com/office/drawing/2014/main" id="{BDE4EA35-C468-5F54-266D-DF14FF7CCC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-41275"/>
            <a:ext cx="3600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555840DA-0758-5064-F5A7-12C91BF1616B}"/>
              </a:ext>
            </a:extLst>
          </p:cNvPr>
          <p:cNvGrpSpPr/>
          <p:nvPr/>
        </p:nvGrpSpPr>
        <p:grpSpPr>
          <a:xfrm>
            <a:off x="1562826" y="1693339"/>
            <a:ext cx="1818862" cy="1818862"/>
            <a:chOff x="1762536" y="934277"/>
            <a:chExt cx="1818862" cy="1818862"/>
          </a:xfrm>
        </p:grpSpPr>
        <p:pic>
          <p:nvPicPr>
            <p:cNvPr id="26" name="Graphic 25" descr="Paper with solid fill">
              <a:extLst>
                <a:ext uri="{FF2B5EF4-FFF2-40B4-BE49-F238E27FC236}">
                  <a16:creationId xmlns:a16="http://schemas.microsoft.com/office/drawing/2014/main" id="{7C4C1A64-F284-12E1-790B-2413A62EF4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2536" y="934277"/>
              <a:ext cx="1818862" cy="1818862"/>
            </a:xfrm>
            <a:prstGeom prst="rect">
              <a:avLst/>
            </a:prstGeom>
          </p:spPr>
        </p:pic>
        <p:pic>
          <p:nvPicPr>
            <p:cNvPr id="3" name="Graphic 2" descr="Thumbs Down with solid fill">
              <a:extLst>
                <a:ext uri="{FF2B5EF4-FFF2-40B4-BE49-F238E27FC236}">
                  <a16:creationId xmlns:a16="http://schemas.microsoft.com/office/drawing/2014/main" id="{E32A037B-BFC8-6387-CC09-CEAC292AF7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1209" y="1659835"/>
              <a:ext cx="841516" cy="841516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71C0380-21B3-0819-E8B7-291B6177A274}"/>
              </a:ext>
            </a:extLst>
          </p:cNvPr>
          <p:cNvGrpSpPr/>
          <p:nvPr/>
        </p:nvGrpSpPr>
        <p:grpSpPr>
          <a:xfrm>
            <a:off x="1562826" y="72287"/>
            <a:ext cx="1818862" cy="1818862"/>
            <a:chOff x="1762536" y="934277"/>
            <a:chExt cx="1818862" cy="1818862"/>
          </a:xfrm>
        </p:grpSpPr>
        <p:pic>
          <p:nvPicPr>
            <p:cNvPr id="29" name="Graphic 28" descr="Paper with solid fill">
              <a:extLst>
                <a:ext uri="{FF2B5EF4-FFF2-40B4-BE49-F238E27FC236}">
                  <a16:creationId xmlns:a16="http://schemas.microsoft.com/office/drawing/2014/main" id="{52D0EFF3-1946-A355-ACE7-A4A668914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2536" y="934277"/>
              <a:ext cx="1818862" cy="1818862"/>
            </a:xfrm>
            <a:prstGeom prst="rect">
              <a:avLst/>
            </a:prstGeom>
          </p:spPr>
        </p:pic>
        <p:pic>
          <p:nvPicPr>
            <p:cNvPr id="30" name="Graphic 29" descr="Thumbs Down with solid fill">
              <a:extLst>
                <a:ext uri="{FF2B5EF4-FFF2-40B4-BE49-F238E27FC236}">
                  <a16:creationId xmlns:a16="http://schemas.microsoft.com/office/drawing/2014/main" id="{EA8C20D7-474B-0D63-81D1-A6B2C631AA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1209" y="1659835"/>
              <a:ext cx="841516" cy="841516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106539F-2330-BDBB-379D-2ECE253DFC8F}"/>
              </a:ext>
            </a:extLst>
          </p:cNvPr>
          <p:cNvGrpSpPr/>
          <p:nvPr/>
        </p:nvGrpSpPr>
        <p:grpSpPr>
          <a:xfrm>
            <a:off x="1562826" y="3314391"/>
            <a:ext cx="1818862" cy="1818862"/>
            <a:chOff x="1762536" y="934277"/>
            <a:chExt cx="1818862" cy="1818862"/>
          </a:xfrm>
        </p:grpSpPr>
        <p:pic>
          <p:nvPicPr>
            <p:cNvPr id="32" name="Graphic 31" descr="Paper with solid fill">
              <a:extLst>
                <a:ext uri="{FF2B5EF4-FFF2-40B4-BE49-F238E27FC236}">
                  <a16:creationId xmlns:a16="http://schemas.microsoft.com/office/drawing/2014/main" id="{1A06DCAD-0642-8E1C-4424-F55A79EF07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2536" y="934277"/>
              <a:ext cx="1818862" cy="1818862"/>
            </a:xfrm>
            <a:prstGeom prst="rect">
              <a:avLst/>
            </a:prstGeom>
          </p:spPr>
        </p:pic>
        <p:pic>
          <p:nvPicPr>
            <p:cNvPr id="33" name="Graphic 32" descr="Thumbs Down with solid fill">
              <a:extLst>
                <a:ext uri="{FF2B5EF4-FFF2-40B4-BE49-F238E27FC236}">
                  <a16:creationId xmlns:a16="http://schemas.microsoft.com/office/drawing/2014/main" id="{414D87BC-0ADE-60AD-D0DF-81B0E8A8D8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1209" y="1659835"/>
              <a:ext cx="841516" cy="841516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FEC05FB-F56B-EC1C-1655-B25D930FF868}"/>
              </a:ext>
            </a:extLst>
          </p:cNvPr>
          <p:cNvGrpSpPr/>
          <p:nvPr/>
        </p:nvGrpSpPr>
        <p:grpSpPr>
          <a:xfrm>
            <a:off x="3012323" y="1693339"/>
            <a:ext cx="1818862" cy="1818862"/>
            <a:chOff x="1762536" y="934277"/>
            <a:chExt cx="1818862" cy="1818862"/>
          </a:xfrm>
        </p:grpSpPr>
        <p:pic>
          <p:nvPicPr>
            <p:cNvPr id="38" name="Graphic 37" descr="Paper with solid fill">
              <a:extLst>
                <a:ext uri="{FF2B5EF4-FFF2-40B4-BE49-F238E27FC236}">
                  <a16:creationId xmlns:a16="http://schemas.microsoft.com/office/drawing/2014/main" id="{1814E5A9-F3F6-8D80-3133-87CF42CC00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2536" y="934277"/>
              <a:ext cx="1818862" cy="1818862"/>
            </a:xfrm>
            <a:prstGeom prst="rect">
              <a:avLst/>
            </a:prstGeom>
          </p:spPr>
        </p:pic>
        <p:pic>
          <p:nvPicPr>
            <p:cNvPr id="39" name="Graphic 38" descr="Thumbs Down with solid fill">
              <a:extLst>
                <a:ext uri="{FF2B5EF4-FFF2-40B4-BE49-F238E27FC236}">
                  <a16:creationId xmlns:a16="http://schemas.microsoft.com/office/drawing/2014/main" id="{53F5C431-C9E0-2BF8-0B64-6F0F5F87C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1209" y="1659835"/>
              <a:ext cx="841516" cy="841516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8A46AE1-0661-ABB3-7BAC-B8162689B216}"/>
              </a:ext>
            </a:extLst>
          </p:cNvPr>
          <p:cNvGrpSpPr/>
          <p:nvPr/>
        </p:nvGrpSpPr>
        <p:grpSpPr>
          <a:xfrm>
            <a:off x="3012323" y="72287"/>
            <a:ext cx="1818862" cy="1818862"/>
            <a:chOff x="1762536" y="934277"/>
            <a:chExt cx="1818862" cy="1818862"/>
          </a:xfrm>
        </p:grpSpPr>
        <p:pic>
          <p:nvPicPr>
            <p:cNvPr id="41" name="Graphic 40" descr="Paper with solid fill">
              <a:extLst>
                <a:ext uri="{FF2B5EF4-FFF2-40B4-BE49-F238E27FC236}">
                  <a16:creationId xmlns:a16="http://schemas.microsoft.com/office/drawing/2014/main" id="{0A0068CC-9426-6D83-4791-4F4B3A5A7A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2536" y="934277"/>
              <a:ext cx="1818862" cy="1818862"/>
            </a:xfrm>
            <a:prstGeom prst="rect">
              <a:avLst/>
            </a:prstGeom>
          </p:spPr>
        </p:pic>
        <p:pic>
          <p:nvPicPr>
            <p:cNvPr id="42" name="Graphic 41" descr="Thumbs Down with solid fill">
              <a:extLst>
                <a:ext uri="{FF2B5EF4-FFF2-40B4-BE49-F238E27FC236}">
                  <a16:creationId xmlns:a16="http://schemas.microsoft.com/office/drawing/2014/main" id="{E93CA524-2916-0DCE-D0E7-5F71BE1314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1209" y="1659835"/>
              <a:ext cx="841516" cy="841516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69D5A58-8812-5464-E859-E78EE9353E7E}"/>
              </a:ext>
            </a:extLst>
          </p:cNvPr>
          <p:cNvGrpSpPr/>
          <p:nvPr/>
        </p:nvGrpSpPr>
        <p:grpSpPr>
          <a:xfrm>
            <a:off x="3012323" y="3314391"/>
            <a:ext cx="1818862" cy="1818862"/>
            <a:chOff x="1762536" y="934277"/>
            <a:chExt cx="1818862" cy="1818862"/>
          </a:xfrm>
        </p:grpSpPr>
        <p:pic>
          <p:nvPicPr>
            <p:cNvPr id="44" name="Graphic 43" descr="Paper with solid fill">
              <a:extLst>
                <a:ext uri="{FF2B5EF4-FFF2-40B4-BE49-F238E27FC236}">
                  <a16:creationId xmlns:a16="http://schemas.microsoft.com/office/drawing/2014/main" id="{95C0C419-79C8-EE68-92F9-9B175DD8B0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2536" y="934277"/>
              <a:ext cx="1818862" cy="1818862"/>
            </a:xfrm>
            <a:prstGeom prst="rect">
              <a:avLst/>
            </a:prstGeom>
          </p:spPr>
        </p:pic>
        <p:pic>
          <p:nvPicPr>
            <p:cNvPr id="45" name="Graphic 44" descr="Thumbs Down with solid fill">
              <a:extLst>
                <a:ext uri="{FF2B5EF4-FFF2-40B4-BE49-F238E27FC236}">
                  <a16:creationId xmlns:a16="http://schemas.microsoft.com/office/drawing/2014/main" id="{233504AF-ABCE-66A1-628A-8C8CC02172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1209" y="1659835"/>
              <a:ext cx="841516" cy="841516"/>
            </a:xfrm>
            <a:prstGeom prst="rect">
              <a:avLst/>
            </a:prstGeom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72AB8D3-D9BD-DF15-694C-E2E09A658167}"/>
              </a:ext>
            </a:extLst>
          </p:cNvPr>
          <p:cNvGrpSpPr/>
          <p:nvPr/>
        </p:nvGrpSpPr>
        <p:grpSpPr>
          <a:xfrm>
            <a:off x="4461820" y="1693339"/>
            <a:ext cx="1818862" cy="1818862"/>
            <a:chOff x="1762536" y="934277"/>
            <a:chExt cx="1818862" cy="1818862"/>
          </a:xfrm>
        </p:grpSpPr>
        <p:pic>
          <p:nvPicPr>
            <p:cNvPr id="50" name="Graphic 49" descr="Paper with solid fill">
              <a:extLst>
                <a:ext uri="{FF2B5EF4-FFF2-40B4-BE49-F238E27FC236}">
                  <a16:creationId xmlns:a16="http://schemas.microsoft.com/office/drawing/2014/main" id="{4787A223-6249-A8F7-24F3-2E4087CF9F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2536" y="934277"/>
              <a:ext cx="1818862" cy="1818862"/>
            </a:xfrm>
            <a:prstGeom prst="rect">
              <a:avLst/>
            </a:prstGeom>
          </p:spPr>
        </p:pic>
        <p:pic>
          <p:nvPicPr>
            <p:cNvPr id="51" name="Graphic 50" descr="Thumbs Down with solid fill">
              <a:extLst>
                <a:ext uri="{FF2B5EF4-FFF2-40B4-BE49-F238E27FC236}">
                  <a16:creationId xmlns:a16="http://schemas.microsoft.com/office/drawing/2014/main" id="{6DBE51C2-EB8B-6332-3CB7-018FD7222A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1209" y="1659835"/>
              <a:ext cx="841516" cy="841516"/>
            </a:xfrm>
            <a:prstGeom prst="rect">
              <a:avLst/>
            </a:prstGeom>
          </p:spPr>
        </p:pic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7429128-98A3-F88B-B05C-1AA11C05FFBE}"/>
              </a:ext>
            </a:extLst>
          </p:cNvPr>
          <p:cNvGrpSpPr/>
          <p:nvPr/>
        </p:nvGrpSpPr>
        <p:grpSpPr>
          <a:xfrm>
            <a:off x="4461820" y="72287"/>
            <a:ext cx="1818862" cy="1818862"/>
            <a:chOff x="1762536" y="934277"/>
            <a:chExt cx="1818862" cy="1818862"/>
          </a:xfrm>
        </p:grpSpPr>
        <p:pic>
          <p:nvPicPr>
            <p:cNvPr id="53" name="Graphic 52" descr="Paper with solid fill">
              <a:extLst>
                <a:ext uri="{FF2B5EF4-FFF2-40B4-BE49-F238E27FC236}">
                  <a16:creationId xmlns:a16="http://schemas.microsoft.com/office/drawing/2014/main" id="{440AED69-6384-D694-6544-AC0C7338D4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2536" y="934277"/>
              <a:ext cx="1818862" cy="1818862"/>
            </a:xfrm>
            <a:prstGeom prst="rect">
              <a:avLst/>
            </a:prstGeom>
          </p:spPr>
        </p:pic>
        <p:pic>
          <p:nvPicPr>
            <p:cNvPr id="54" name="Graphic 53" descr="Thumbs Down with solid fill">
              <a:extLst>
                <a:ext uri="{FF2B5EF4-FFF2-40B4-BE49-F238E27FC236}">
                  <a16:creationId xmlns:a16="http://schemas.microsoft.com/office/drawing/2014/main" id="{F3C5F7D7-5460-4B2F-0381-EE2EB036CC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1209" y="1659835"/>
              <a:ext cx="841516" cy="841516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ABECBC0-A704-2931-74BC-4829D004B801}"/>
              </a:ext>
            </a:extLst>
          </p:cNvPr>
          <p:cNvGrpSpPr/>
          <p:nvPr/>
        </p:nvGrpSpPr>
        <p:grpSpPr>
          <a:xfrm>
            <a:off x="4461820" y="3314391"/>
            <a:ext cx="1818862" cy="1818862"/>
            <a:chOff x="1762536" y="934277"/>
            <a:chExt cx="1818862" cy="1818862"/>
          </a:xfrm>
        </p:grpSpPr>
        <p:pic>
          <p:nvPicPr>
            <p:cNvPr id="56" name="Graphic 55" descr="Paper with solid fill">
              <a:extLst>
                <a:ext uri="{FF2B5EF4-FFF2-40B4-BE49-F238E27FC236}">
                  <a16:creationId xmlns:a16="http://schemas.microsoft.com/office/drawing/2014/main" id="{46D2BAED-BE1D-F49E-6F72-CA49EF99CC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2536" y="934277"/>
              <a:ext cx="1818862" cy="1818862"/>
            </a:xfrm>
            <a:prstGeom prst="rect">
              <a:avLst/>
            </a:prstGeom>
          </p:spPr>
        </p:pic>
        <p:pic>
          <p:nvPicPr>
            <p:cNvPr id="57" name="Graphic 56" descr="Thumbs Down with solid fill">
              <a:extLst>
                <a:ext uri="{FF2B5EF4-FFF2-40B4-BE49-F238E27FC236}">
                  <a16:creationId xmlns:a16="http://schemas.microsoft.com/office/drawing/2014/main" id="{41E8223E-D900-EE37-19CA-004191EE4FF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1209" y="1659835"/>
              <a:ext cx="841516" cy="841516"/>
            </a:xfrm>
            <a:prstGeom prst="rect">
              <a:avLst/>
            </a:prstGeom>
          </p:spPr>
        </p:pic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5EAAE74-35B2-56AF-8478-7BA1CE3C2982}"/>
              </a:ext>
            </a:extLst>
          </p:cNvPr>
          <p:cNvGrpSpPr/>
          <p:nvPr/>
        </p:nvGrpSpPr>
        <p:grpSpPr>
          <a:xfrm>
            <a:off x="5911317" y="1693339"/>
            <a:ext cx="1818862" cy="1818862"/>
            <a:chOff x="1762536" y="934277"/>
            <a:chExt cx="1818862" cy="1818862"/>
          </a:xfrm>
        </p:grpSpPr>
        <p:pic>
          <p:nvPicPr>
            <p:cNvPr id="62" name="Graphic 61" descr="Paper with solid fill">
              <a:extLst>
                <a:ext uri="{FF2B5EF4-FFF2-40B4-BE49-F238E27FC236}">
                  <a16:creationId xmlns:a16="http://schemas.microsoft.com/office/drawing/2014/main" id="{8B0BE5C8-DBAB-2F44-38E6-3596F1CA45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2536" y="934277"/>
              <a:ext cx="1818862" cy="1818862"/>
            </a:xfrm>
            <a:prstGeom prst="rect">
              <a:avLst/>
            </a:prstGeom>
          </p:spPr>
        </p:pic>
        <p:pic>
          <p:nvPicPr>
            <p:cNvPr id="63" name="Graphic 62" descr="Thumbs Down with solid fill">
              <a:extLst>
                <a:ext uri="{FF2B5EF4-FFF2-40B4-BE49-F238E27FC236}">
                  <a16:creationId xmlns:a16="http://schemas.microsoft.com/office/drawing/2014/main" id="{BF557AF1-6AC5-7BB8-68A5-676DF460A0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1209" y="1659835"/>
              <a:ext cx="841516" cy="841516"/>
            </a:xfrm>
            <a:prstGeom prst="rect">
              <a:avLst/>
            </a:prstGeom>
          </p:spPr>
        </p:pic>
      </p:grpSp>
      <p:grpSp>
        <p:nvGrpSpPr>
          <p:cNvPr id="17408" name="Group 17407">
            <a:extLst>
              <a:ext uri="{FF2B5EF4-FFF2-40B4-BE49-F238E27FC236}">
                <a16:creationId xmlns:a16="http://schemas.microsoft.com/office/drawing/2014/main" id="{91BA8ABF-2D69-A8ED-0D1E-C70F13BCD59B}"/>
              </a:ext>
            </a:extLst>
          </p:cNvPr>
          <p:cNvGrpSpPr/>
          <p:nvPr/>
        </p:nvGrpSpPr>
        <p:grpSpPr>
          <a:xfrm>
            <a:off x="5911317" y="72287"/>
            <a:ext cx="1818862" cy="1818862"/>
            <a:chOff x="1762536" y="934277"/>
            <a:chExt cx="1818862" cy="1818862"/>
          </a:xfrm>
        </p:grpSpPr>
        <p:pic>
          <p:nvPicPr>
            <p:cNvPr id="17409" name="Graphic 17408" descr="Paper with solid fill">
              <a:extLst>
                <a:ext uri="{FF2B5EF4-FFF2-40B4-BE49-F238E27FC236}">
                  <a16:creationId xmlns:a16="http://schemas.microsoft.com/office/drawing/2014/main" id="{E6079693-1F3D-3AFB-3086-F432A39610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2536" y="934277"/>
              <a:ext cx="1818862" cy="1818862"/>
            </a:xfrm>
            <a:prstGeom prst="rect">
              <a:avLst/>
            </a:prstGeom>
          </p:spPr>
        </p:pic>
        <p:pic>
          <p:nvPicPr>
            <p:cNvPr id="17411" name="Graphic 17410" descr="Thumbs Down with solid fill">
              <a:extLst>
                <a:ext uri="{FF2B5EF4-FFF2-40B4-BE49-F238E27FC236}">
                  <a16:creationId xmlns:a16="http://schemas.microsoft.com/office/drawing/2014/main" id="{34E78748-2DEF-50A7-7724-A0E0F24907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1209" y="1659835"/>
              <a:ext cx="841516" cy="841516"/>
            </a:xfrm>
            <a:prstGeom prst="rect">
              <a:avLst/>
            </a:prstGeom>
          </p:spPr>
        </p:pic>
      </p:grpSp>
      <p:grpSp>
        <p:nvGrpSpPr>
          <p:cNvPr id="17412" name="Group 17411">
            <a:extLst>
              <a:ext uri="{FF2B5EF4-FFF2-40B4-BE49-F238E27FC236}">
                <a16:creationId xmlns:a16="http://schemas.microsoft.com/office/drawing/2014/main" id="{FB5C786C-79C8-C490-5D7D-C462E41A038E}"/>
              </a:ext>
            </a:extLst>
          </p:cNvPr>
          <p:cNvGrpSpPr/>
          <p:nvPr/>
        </p:nvGrpSpPr>
        <p:grpSpPr>
          <a:xfrm>
            <a:off x="5911317" y="3314391"/>
            <a:ext cx="1818862" cy="1818862"/>
            <a:chOff x="1762536" y="934277"/>
            <a:chExt cx="1818862" cy="1818862"/>
          </a:xfrm>
        </p:grpSpPr>
        <p:pic>
          <p:nvPicPr>
            <p:cNvPr id="17413" name="Graphic 17412" descr="Paper with solid fill">
              <a:extLst>
                <a:ext uri="{FF2B5EF4-FFF2-40B4-BE49-F238E27FC236}">
                  <a16:creationId xmlns:a16="http://schemas.microsoft.com/office/drawing/2014/main" id="{AF224ABB-CEBF-A0B5-DEA1-568940C139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2536" y="934277"/>
              <a:ext cx="1818862" cy="1818862"/>
            </a:xfrm>
            <a:prstGeom prst="rect">
              <a:avLst/>
            </a:prstGeom>
          </p:spPr>
        </p:pic>
        <p:pic>
          <p:nvPicPr>
            <p:cNvPr id="17414" name="Graphic 17413" descr="Thumbs Down with solid fill">
              <a:extLst>
                <a:ext uri="{FF2B5EF4-FFF2-40B4-BE49-F238E27FC236}">
                  <a16:creationId xmlns:a16="http://schemas.microsoft.com/office/drawing/2014/main" id="{6016CF8D-1EDB-998A-AFAD-B919CE1050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1209" y="1659835"/>
              <a:ext cx="841516" cy="841516"/>
            </a:xfrm>
            <a:prstGeom prst="rect">
              <a:avLst/>
            </a:prstGeom>
          </p:spPr>
        </p:pic>
      </p:grpSp>
      <p:grpSp>
        <p:nvGrpSpPr>
          <p:cNvPr id="17418" name="Group 17417">
            <a:extLst>
              <a:ext uri="{FF2B5EF4-FFF2-40B4-BE49-F238E27FC236}">
                <a16:creationId xmlns:a16="http://schemas.microsoft.com/office/drawing/2014/main" id="{35F081F3-28E7-A984-15FE-58B001EC9743}"/>
              </a:ext>
            </a:extLst>
          </p:cNvPr>
          <p:cNvGrpSpPr/>
          <p:nvPr/>
        </p:nvGrpSpPr>
        <p:grpSpPr>
          <a:xfrm>
            <a:off x="7360814" y="1693339"/>
            <a:ext cx="1818862" cy="1818862"/>
            <a:chOff x="1762536" y="934277"/>
            <a:chExt cx="1818862" cy="1818862"/>
          </a:xfrm>
        </p:grpSpPr>
        <p:pic>
          <p:nvPicPr>
            <p:cNvPr id="17419" name="Graphic 17418" descr="Paper with solid fill">
              <a:extLst>
                <a:ext uri="{FF2B5EF4-FFF2-40B4-BE49-F238E27FC236}">
                  <a16:creationId xmlns:a16="http://schemas.microsoft.com/office/drawing/2014/main" id="{13F1BD46-7E2E-8A2E-BEEF-2F930AFF02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2536" y="934277"/>
              <a:ext cx="1818862" cy="1818862"/>
            </a:xfrm>
            <a:prstGeom prst="rect">
              <a:avLst/>
            </a:prstGeom>
          </p:spPr>
        </p:pic>
        <p:pic>
          <p:nvPicPr>
            <p:cNvPr id="17420" name="Graphic 17419" descr="Thumbs Down with solid fill">
              <a:extLst>
                <a:ext uri="{FF2B5EF4-FFF2-40B4-BE49-F238E27FC236}">
                  <a16:creationId xmlns:a16="http://schemas.microsoft.com/office/drawing/2014/main" id="{E0A3D897-E531-2578-76D1-0EE2252F27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1209" y="1659835"/>
              <a:ext cx="841516" cy="841516"/>
            </a:xfrm>
            <a:prstGeom prst="rect">
              <a:avLst/>
            </a:prstGeom>
          </p:spPr>
        </p:pic>
      </p:grpSp>
      <p:grpSp>
        <p:nvGrpSpPr>
          <p:cNvPr id="17421" name="Group 17420">
            <a:extLst>
              <a:ext uri="{FF2B5EF4-FFF2-40B4-BE49-F238E27FC236}">
                <a16:creationId xmlns:a16="http://schemas.microsoft.com/office/drawing/2014/main" id="{EEFEAD99-CCBA-8E3C-DE94-B5893AE0D773}"/>
              </a:ext>
            </a:extLst>
          </p:cNvPr>
          <p:cNvGrpSpPr/>
          <p:nvPr/>
        </p:nvGrpSpPr>
        <p:grpSpPr>
          <a:xfrm>
            <a:off x="7360814" y="72287"/>
            <a:ext cx="1818862" cy="1818862"/>
            <a:chOff x="1762536" y="934277"/>
            <a:chExt cx="1818862" cy="1818862"/>
          </a:xfrm>
        </p:grpSpPr>
        <p:pic>
          <p:nvPicPr>
            <p:cNvPr id="17422" name="Graphic 17421" descr="Paper with solid fill">
              <a:extLst>
                <a:ext uri="{FF2B5EF4-FFF2-40B4-BE49-F238E27FC236}">
                  <a16:creationId xmlns:a16="http://schemas.microsoft.com/office/drawing/2014/main" id="{6B6CAB62-D9E2-1A72-FC81-EB492B852C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2536" y="934277"/>
              <a:ext cx="1818862" cy="1818862"/>
            </a:xfrm>
            <a:prstGeom prst="rect">
              <a:avLst/>
            </a:prstGeom>
          </p:spPr>
        </p:pic>
        <p:pic>
          <p:nvPicPr>
            <p:cNvPr id="17423" name="Graphic 17422" descr="Thumbs Down with solid fill">
              <a:extLst>
                <a:ext uri="{FF2B5EF4-FFF2-40B4-BE49-F238E27FC236}">
                  <a16:creationId xmlns:a16="http://schemas.microsoft.com/office/drawing/2014/main" id="{91DDD69B-A074-46F5-6F19-220032F1CB7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1209" y="1659835"/>
              <a:ext cx="841516" cy="841516"/>
            </a:xfrm>
            <a:prstGeom prst="rect">
              <a:avLst/>
            </a:prstGeom>
          </p:spPr>
        </p:pic>
      </p:grpSp>
      <p:grpSp>
        <p:nvGrpSpPr>
          <p:cNvPr id="17424" name="Group 17423">
            <a:extLst>
              <a:ext uri="{FF2B5EF4-FFF2-40B4-BE49-F238E27FC236}">
                <a16:creationId xmlns:a16="http://schemas.microsoft.com/office/drawing/2014/main" id="{91B9400F-36AE-66C4-2465-725F3043689F}"/>
              </a:ext>
            </a:extLst>
          </p:cNvPr>
          <p:cNvGrpSpPr/>
          <p:nvPr/>
        </p:nvGrpSpPr>
        <p:grpSpPr>
          <a:xfrm>
            <a:off x="7360814" y="3314391"/>
            <a:ext cx="1818862" cy="1818862"/>
            <a:chOff x="1762536" y="934277"/>
            <a:chExt cx="1818862" cy="1818862"/>
          </a:xfrm>
        </p:grpSpPr>
        <p:pic>
          <p:nvPicPr>
            <p:cNvPr id="17425" name="Graphic 17424" descr="Paper with solid fill">
              <a:extLst>
                <a:ext uri="{FF2B5EF4-FFF2-40B4-BE49-F238E27FC236}">
                  <a16:creationId xmlns:a16="http://schemas.microsoft.com/office/drawing/2014/main" id="{73258619-B014-1714-8710-D08391D68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2536" y="934277"/>
              <a:ext cx="1818862" cy="1818862"/>
            </a:xfrm>
            <a:prstGeom prst="rect">
              <a:avLst/>
            </a:prstGeom>
          </p:spPr>
        </p:pic>
        <p:pic>
          <p:nvPicPr>
            <p:cNvPr id="17426" name="Graphic 17425" descr="Thumbs Down with solid fill">
              <a:extLst>
                <a:ext uri="{FF2B5EF4-FFF2-40B4-BE49-F238E27FC236}">
                  <a16:creationId xmlns:a16="http://schemas.microsoft.com/office/drawing/2014/main" id="{79B3C0F5-87CF-2D99-1594-92FDFE1831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1209" y="1659835"/>
              <a:ext cx="841516" cy="841516"/>
            </a:xfrm>
            <a:prstGeom prst="rect">
              <a:avLst/>
            </a:prstGeom>
          </p:spPr>
        </p:pic>
      </p:grpSp>
      <p:grpSp>
        <p:nvGrpSpPr>
          <p:cNvPr id="17433" name="Group 17432">
            <a:extLst>
              <a:ext uri="{FF2B5EF4-FFF2-40B4-BE49-F238E27FC236}">
                <a16:creationId xmlns:a16="http://schemas.microsoft.com/office/drawing/2014/main" id="{011598A6-C8A0-6FD3-83B2-97B0659AEF6F}"/>
              </a:ext>
            </a:extLst>
          </p:cNvPr>
          <p:cNvGrpSpPr/>
          <p:nvPr/>
        </p:nvGrpSpPr>
        <p:grpSpPr>
          <a:xfrm>
            <a:off x="8810312" y="4935443"/>
            <a:ext cx="1818862" cy="1818862"/>
            <a:chOff x="8498968" y="4949788"/>
            <a:chExt cx="1818862" cy="1818862"/>
          </a:xfrm>
        </p:grpSpPr>
        <p:pic>
          <p:nvPicPr>
            <p:cNvPr id="17431" name="Graphic 17430" descr="Paper with solid fill">
              <a:extLst>
                <a:ext uri="{FF2B5EF4-FFF2-40B4-BE49-F238E27FC236}">
                  <a16:creationId xmlns:a16="http://schemas.microsoft.com/office/drawing/2014/main" id="{E72037DA-2114-232C-83DD-2453B48D7F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98968" y="4949788"/>
              <a:ext cx="1818862" cy="1818862"/>
            </a:xfrm>
            <a:prstGeom prst="rect">
              <a:avLst/>
            </a:prstGeom>
          </p:spPr>
        </p:pic>
        <p:pic>
          <p:nvPicPr>
            <p:cNvPr id="24" name="Graphic 23" descr="Thumbs up sign with solid fill">
              <a:extLst>
                <a:ext uri="{FF2B5EF4-FFF2-40B4-BE49-F238E27FC236}">
                  <a16:creationId xmlns:a16="http://schemas.microsoft.com/office/drawing/2014/main" id="{7931DBCD-92CC-C089-6FBE-99178152B86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958399" y="5602517"/>
              <a:ext cx="900000" cy="900000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7BE070C-089B-0E1D-00DD-0DB897900365}"/>
              </a:ext>
            </a:extLst>
          </p:cNvPr>
          <p:cNvGrpSpPr/>
          <p:nvPr/>
        </p:nvGrpSpPr>
        <p:grpSpPr>
          <a:xfrm>
            <a:off x="1562826" y="4935443"/>
            <a:ext cx="1818862" cy="1818862"/>
            <a:chOff x="1762536" y="934277"/>
            <a:chExt cx="1818862" cy="1818862"/>
          </a:xfrm>
        </p:grpSpPr>
        <p:pic>
          <p:nvPicPr>
            <p:cNvPr id="35" name="Graphic 34" descr="Paper with solid fill">
              <a:extLst>
                <a:ext uri="{FF2B5EF4-FFF2-40B4-BE49-F238E27FC236}">
                  <a16:creationId xmlns:a16="http://schemas.microsoft.com/office/drawing/2014/main" id="{75CFF07F-B238-95FB-97F5-3A196F777E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2536" y="934277"/>
              <a:ext cx="1818862" cy="1818862"/>
            </a:xfrm>
            <a:prstGeom prst="rect">
              <a:avLst/>
            </a:prstGeom>
          </p:spPr>
        </p:pic>
        <p:pic>
          <p:nvPicPr>
            <p:cNvPr id="36" name="Graphic 35" descr="Thumbs Down with solid fill">
              <a:extLst>
                <a:ext uri="{FF2B5EF4-FFF2-40B4-BE49-F238E27FC236}">
                  <a16:creationId xmlns:a16="http://schemas.microsoft.com/office/drawing/2014/main" id="{5E9B21E1-8498-AC4B-E0A7-3E99E9C135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1209" y="1659835"/>
              <a:ext cx="841516" cy="841516"/>
            </a:xfrm>
            <a:prstGeom prst="rect">
              <a:avLst/>
            </a:prstGeom>
          </p:spPr>
        </p:pic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F575037-94EA-D56B-6C01-EE606093735F}"/>
              </a:ext>
            </a:extLst>
          </p:cNvPr>
          <p:cNvGrpSpPr/>
          <p:nvPr/>
        </p:nvGrpSpPr>
        <p:grpSpPr>
          <a:xfrm>
            <a:off x="3012323" y="4935443"/>
            <a:ext cx="1818862" cy="1818862"/>
            <a:chOff x="1762536" y="934277"/>
            <a:chExt cx="1818862" cy="1818862"/>
          </a:xfrm>
        </p:grpSpPr>
        <p:pic>
          <p:nvPicPr>
            <p:cNvPr id="47" name="Graphic 46" descr="Paper with solid fill">
              <a:extLst>
                <a:ext uri="{FF2B5EF4-FFF2-40B4-BE49-F238E27FC236}">
                  <a16:creationId xmlns:a16="http://schemas.microsoft.com/office/drawing/2014/main" id="{2E24E4E4-8E97-E770-D07E-F1501708CD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2536" y="934277"/>
              <a:ext cx="1818862" cy="1818862"/>
            </a:xfrm>
            <a:prstGeom prst="rect">
              <a:avLst/>
            </a:prstGeom>
          </p:spPr>
        </p:pic>
        <p:pic>
          <p:nvPicPr>
            <p:cNvPr id="48" name="Graphic 47" descr="Thumbs Down with solid fill">
              <a:extLst>
                <a:ext uri="{FF2B5EF4-FFF2-40B4-BE49-F238E27FC236}">
                  <a16:creationId xmlns:a16="http://schemas.microsoft.com/office/drawing/2014/main" id="{CF9B0D6E-F211-2700-858A-D764FA4F78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1209" y="1659835"/>
              <a:ext cx="841516" cy="841516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FA3119F7-A8D2-39DC-26F5-740729763DFD}"/>
              </a:ext>
            </a:extLst>
          </p:cNvPr>
          <p:cNvGrpSpPr/>
          <p:nvPr/>
        </p:nvGrpSpPr>
        <p:grpSpPr>
          <a:xfrm>
            <a:off x="4461820" y="4935443"/>
            <a:ext cx="1818862" cy="1818862"/>
            <a:chOff x="1762536" y="934277"/>
            <a:chExt cx="1818862" cy="1818862"/>
          </a:xfrm>
        </p:grpSpPr>
        <p:pic>
          <p:nvPicPr>
            <p:cNvPr id="59" name="Graphic 58" descr="Paper with solid fill">
              <a:extLst>
                <a:ext uri="{FF2B5EF4-FFF2-40B4-BE49-F238E27FC236}">
                  <a16:creationId xmlns:a16="http://schemas.microsoft.com/office/drawing/2014/main" id="{446F4335-8287-E855-FC8C-3302D3209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2536" y="934277"/>
              <a:ext cx="1818862" cy="1818862"/>
            </a:xfrm>
            <a:prstGeom prst="rect">
              <a:avLst/>
            </a:prstGeom>
          </p:spPr>
        </p:pic>
        <p:pic>
          <p:nvPicPr>
            <p:cNvPr id="60" name="Graphic 59" descr="Thumbs Down with solid fill">
              <a:extLst>
                <a:ext uri="{FF2B5EF4-FFF2-40B4-BE49-F238E27FC236}">
                  <a16:creationId xmlns:a16="http://schemas.microsoft.com/office/drawing/2014/main" id="{BD7D2B8E-CD97-C986-F4EC-80BE1E831E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1209" y="1659835"/>
              <a:ext cx="841516" cy="841516"/>
            </a:xfrm>
            <a:prstGeom prst="rect">
              <a:avLst/>
            </a:prstGeom>
          </p:spPr>
        </p:pic>
      </p:grpSp>
      <p:grpSp>
        <p:nvGrpSpPr>
          <p:cNvPr id="17415" name="Group 17414">
            <a:extLst>
              <a:ext uri="{FF2B5EF4-FFF2-40B4-BE49-F238E27FC236}">
                <a16:creationId xmlns:a16="http://schemas.microsoft.com/office/drawing/2014/main" id="{F105AC31-F8B8-495D-17A4-932F410856AD}"/>
              </a:ext>
            </a:extLst>
          </p:cNvPr>
          <p:cNvGrpSpPr/>
          <p:nvPr/>
        </p:nvGrpSpPr>
        <p:grpSpPr>
          <a:xfrm>
            <a:off x="5911317" y="4935443"/>
            <a:ext cx="1818862" cy="1818862"/>
            <a:chOff x="1762536" y="934277"/>
            <a:chExt cx="1818862" cy="1818862"/>
          </a:xfrm>
        </p:grpSpPr>
        <p:pic>
          <p:nvPicPr>
            <p:cNvPr id="17416" name="Graphic 17415" descr="Paper with solid fill">
              <a:extLst>
                <a:ext uri="{FF2B5EF4-FFF2-40B4-BE49-F238E27FC236}">
                  <a16:creationId xmlns:a16="http://schemas.microsoft.com/office/drawing/2014/main" id="{6CDDF6FA-DE09-D638-04C4-D15EE74D04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2536" y="934277"/>
              <a:ext cx="1818862" cy="1818862"/>
            </a:xfrm>
            <a:prstGeom prst="rect">
              <a:avLst/>
            </a:prstGeom>
          </p:spPr>
        </p:pic>
        <p:pic>
          <p:nvPicPr>
            <p:cNvPr id="17417" name="Graphic 17416" descr="Thumbs Down with solid fill">
              <a:extLst>
                <a:ext uri="{FF2B5EF4-FFF2-40B4-BE49-F238E27FC236}">
                  <a16:creationId xmlns:a16="http://schemas.microsoft.com/office/drawing/2014/main" id="{0AAC3EB3-F8B1-E29F-E0C1-0E5DAB78F17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1209" y="1659835"/>
              <a:ext cx="841516" cy="841516"/>
            </a:xfrm>
            <a:prstGeom prst="rect">
              <a:avLst/>
            </a:prstGeom>
          </p:spPr>
        </p:pic>
      </p:grpSp>
      <p:grpSp>
        <p:nvGrpSpPr>
          <p:cNvPr id="17427" name="Group 17426">
            <a:extLst>
              <a:ext uri="{FF2B5EF4-FFF2-40B4-BE49-F238E27FC236}">
                <a16:creationId xmlns:a16="http://schemas.microsoft.com/office/drawing/2014/main" id="{413808AA-29E5-E712-D8D1-0218B74F9CE6}"/>
              </a:ext>
            </a:extLst>
          </p:cNvPr>
          <p:cNvGrpSpPr/>
          <p:nvPr/>
        </p:nvGrpSpPr>
        <p:grpSpPr>
          <a:xfrm>
            <a:off x="7360814" y="4935443"/>
            <a:ext cx="1818862" cy="1818862"/>
            <a:chOff x="1762536" y="934277"/>
            <a:chExt cx="1818862" cy="1818862"/>
          </a:xfrm>
        </p:grpSpPr>
        <p:pic>
          <p:nvPicPr>
            <p:cNvPr id="17428" name="Graphic 17427" descr="Paper with solid fill">
              <a:extLst>
                <a:ext uri="{FF2B5EF4-FFF2-40B4-BE49-F238E27FC236}">
                  <a16:creationId xmlns:a16="http://schemas.microsoft.com/office/drawing/2014/main" id="{2A87EC1A-0806-A79C-7DDD-581541F9F6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762536" y="934277"/>
              <a:ext cx="1818862" cy="1818862"/>
            </a:xfrm>
            <a:prstGeom prst="rect">
              <a:avLst/>
            </a:prstGeom>
          </p:spPr>
        </p:pic>
        <p:pic>
          <p:nvPicPr>
            <p:cNvPr id="17429" name="Graphic 17428" descr="Thumbs Down with solid fill">
              <a:extLst>
                <a:ext uri="{FF2B5EF4-FFF2-40B4-BE49-F238E27FC236}">
                  <a16:creationId xmlns:a16="http://schemas.microsoft.com/office/drawing/2014/main" id="{38EE7F4A-2419-FC7F-9579-B083160F8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51209" y="1659835"/>
              <a:ext cx="841516" cy="84151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9AE6BD13-B75D-A4EB-AD23-B8F1EBAE3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                   ePQ positives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9C4FD3EC-EA09-DD30-56DF-10A631A1F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Easy to use</a:t>
            </a:r>
          </a:p>
          <a:p>
            <a:r>
              <a:rPr lang="en-GB" altLang="en-US"/>
              <a:t>Realtime results</a:t>
            </a:r>
          </a:p>
          <a:p>
            <a:r>
              <a:rPr lang="en-GB" altLang="en-US"/>
              <a:t>Cost neutral- developed in house</a:t>
            </a:r>
          </a:p>
          <a:p>
            <a:r>
              <a:rPr lang="en-GB" altLang="en-US"/>
              <a:t>Easy to administrate and collate results </a:t>
            </a:r>
          </a:p>
          <a:p>
            <a:r>
              <a:rPr lang="en-GB" altLang="en-US"/>
              <a:t>Potential for expansion beyond apppraisal </a:t>
            </a:r>
          </a:p>
        </p:txBody>
      </p:sp>
      <p:pic>
        <p:nvPicPr>
          <p:cNvPr id="18436" name="Picture 1">
            <a:extLst>
              <a:ext uri="{FF2B5EF4-FFF2-40B4-BE49-F238E27FC236}">
                <a16:creationId xmlns:a16="http://schemas.microsoft.com/office/drawing/2014/main" id="{1C04091A-6563-DF09-FD78-89EBCA9680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0"/>
            <a:ext cx="3600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030B5B23-B0F1-009A-0371-28871A081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   The future for ePQ in GG&amp;C</a:t>
            </a:r>
          </a:p>
        </p:txBody>
      </p:sp>
      <p:pic>
        <p:nvPicPr>
          <p:cNvPr id="19460" name="Picture 1">
            <a:extLst>
              <a:ext uri="{FF2B5EF4-FFF2-40B4-BE49-F238E27FC236}">
                <a16:creationId xmlns:a16="http://schemas.microsoft.com/office/drawing/2014/main" id="{2FD0D115-8AE1-B6C8-9614-8329BAE726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0"/>
            <a:ext cx="3600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Content Placeholder 7" descr="A toy character in a blue sky&#10;&#10;Description automatically generated">
            <a:extLst>
              <a:ext uri="{FF2B5EF4-FFF2-40B4-BE49-F238E27FC236}">
                <a16:creationId xmlns:a16="http://schemas.microsoft.com/office/drawing/2014/main" id="{4654F899-1574-EA1B-F921-92DFD2DCDC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252921" y="2082265"/>
            <a:ext cx="5686158" cy="3786981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A46E5D4-23AF-29B8-FE56-20B8CB5957EC}"/>
              </a:ext>
            </a:extLst>
          </p:cNvPr>
          <p:cNvSpPr txBox="1"/>
          <p:nvPr/>
        </p:nvSpPr>
        <p:spPr>
          <a:xfrm>
            <a:off x="3252921" y="5869246"/>
            <a:ext cx="47625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hlinkClick r:id="rId4" tooltip="https://simpleisbetterthancomplex.com/article/2016/10/03/effort-estimation.html"/>
              </a:rPr>
              <a:t>This Photo</a:t>
            </a:r>
            <a:r>
              <a:rPr lang="en-GB" sz="900" dirty="0"/>
              <a:t> by Unknown Author is licensed under </a:t>
            </a:r>
            <a:r>
              <a:rPr lang="en-GB" sz="900" dirty="0">
                <a:hlinkClick r:id="rId5" tooltip="https://creativecommons.org/licenses/by-nc-sa/3.0/"/>
              </a:rPr>
              <a:t>CC BY-SA-NC</a:t>
            </a:r>
            <a:endParaRPr lang="en-GB" sz="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BD2B3654-F0AF-FE72-A7A1-9B409190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BEC61-FBB0-4D24-0BF2-AFF3B2EE8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28604" indent="-228604" defTabSz="914411" eaLnBrk="1" fontAlgn="auto" hangingPunct="1">
              <a:spcBef>
                <a:spcPts val="1001"/>
              </a:spcBef>
              <a:spcAft>
                <a:spcPts val="0"/>
              </a:spcAft>
              <a:defRPr/>
            </a:pPr>
            <a:r>
              <a:rPr lang="en-GB" dirty="0"/>
              <a:t>Patient feedback well established</a:t>
            </a:r>
          </a:p>
          <a:p>
            <a:pPr marL="0" indent="0" defTabSz="914411" eaLnBrk="1" fontAlgn="auto" hangingPunct="1">
              <a:spcBef>
                <a:spcPts val="1001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/>
          </a:p>
          <a:p>
            <a:pPr marL="228604" indent="-228604" defTabSz="914411" eaLnBrk="1" fontAlgn="auto" hangingPunct="1">
              <a:spcBef>
                <a:spcPts val="1001"/>
              </a:spcBef>
              <a:spcAft>
                <a:spcPts val="0"/>
              </a:spcAft>
              <a:defRPr/>
            </a:pPr>
            <a:r>
              <a:rPr lang="en-GB" dirty="0"/>
              <a:t>Majority using CARE via optical reader</a:t>
            </a:r>
          </a:p>
          <a:p>
            <a:pPr marL="685809" lvl="1" indent="-228604" defTabSz="914411" eaLnBrk="1" fontAlgn="auto" hangingPunct="1">
              <a:spcAft>
                <a:spcPts val="0"/>
              </a:spcAft>
              <a:defRPr/>
            </a:pPr>
            <a:r>
              <a:rPr lang="en-GB" dirty="0" err="1"/>
              <a:t>Approx</a:t>
            </a:r>
            <a:r>
              <a:rPr lang="en-GB" dirty="0"/>
              <a:t> 600 reports issued PA</a:t>
            </a:r>
          </a:p>
          <a:p>
            <a:pPr marL="228604" indent="-228604" defTabSz="914411" eaLnBrk="1" fontAlgn="auto" hangingPunct="1">
              <a:spcBef>
                <a:spcPts val="1001"/>
              </a:spcBef>
              <a:spcAft>
                <a:spcPts val="0"/>
              </a:spcAft>
              <a:defRPr/>
            </a:pPr>
            <a:endParaRPr lang="en-GB" dirty="0"/>
          </a:p>
          <a:p>
            <a:pPr marL="228604" indent="-228604" defTabSz="914411" eaLnBrk="1" fontAlgn="auto" hangingPunct="1">
              <a:spcBef>
                <a:spcPts val="1001"/>
              </a:spcBef>
              <a:spcAft>
                <a:spcPts val="0"/>
              </a:spcAft>
              <a:defRPr/>
            </a:pPr>
            <a:r>
              <a:rPr lang="en-GB" dirty="0"/>
              <a:t>Few problems encountered</a:t>
            </a:r>
          </a:p>
        </p:txBody>
      </p:sp>
      <p:pic>
        <p:nvPicPr>
          <p:cNvPr id="3076" name="Picture 1">
            <a:extLst>
              <a:ext uri="{FF2B5EF4-FFF2-40B4-BE49-F238E27FC236}">
                <a16:creationId xmlns:a16="http://schemas.microsoft.com/office/drawing/2014/main" id="{8713C892-E0DF-EA9B-AA3A-8F2298525C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3138" y="-41275"/>
            <a:ext cx="35988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Harvey Andrew - 4730178 - 14.09.2021.pdf - Adobe Acrobat Reader DC">
            <a:extLst>
              <a:ext uri="{FF2B5EF4-FFF2-40B4-BE49-F238E27FC236}">
                <a16:creationId xmlns:a16="http://schemas.microsoft.com/office/drawing/2014/main" id="{BB9C4586-184B-E4EB-4FF1-9DE4734CD1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29" t="5664" r="30966"/>
          <a:stretch>
            <a:fillRect/>
          </a:stretch>
        </p:blipFill>
        <p:spPr bwMode="auto">
          <a:xfrm>
            <a:off x="3636963" y="498475"/>
            <a:ext cx="4779962" cy="623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CA739B1F-07AF-4805-6FFA-B455CB940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2019-20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2D7CC-21C1-2380-A5B9-12DA51B65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defTabSz="914411" eaLnBrk="1" fontAlgn="auto" hangingPunct="1">
              <a:spcBef>
                <a:spcPts val="1001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/>
          </a:p>
          <a:p>
            <a:pPr marL="228604" indent="-228604" defTabSz="914411" eaLnBrk="1" fontAlgn="auto" hangingPunct="1">
              <a:spcBef>
                <a:spcPts val="1001"/>
              </a:spcBef>
              <a:spcAft>
                <a:spcPts val="0"/>
              </a:spcAft>
              <a:defRPr/>
            </a:pPr>
            <a:r>
              <a:rPr lang="en-GB" dirty="0"/>
              <a:t>Optical reader broke down</a:t>
            </a:r>
          </a:p>
          <a:p>
            <a:pPr marL="685809" lvl="1" indent="-228604" defTabSz="914411" eaLnBrk="1" fontAlgn="auto" hangingPunct="1">
              <a:spcAft>
                <a:spcPts val="0"/>
              </a:spcAft>
              <a:defRPr/>
            </a:pPr>
            <a:r>
              <a:rPr lang="en-GB" dirty="0"/>
              <a:t>Costly to fix </a:t>
            </a:r>
          </a:p>
          <a:p>
            <a:pPr marL="457205" lvl="1" indent="0" defTabSz="914411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/>
          </a:p>
          <a:p>
            <a:pPr marL="457205" lvl="1" indent="0" defTabSz="914411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/>
          </a:p>
          <a:p>
            <a:pPr marL="228604" indent="-228604" defTabSz="914411" eaLnBrk="1" fontAlgn="auto" hangingPunct="1">
              <a:spcBef>
                <a:spcPts val="1001"/>
              </a:spcBef>
              <a:spcAft>
                <a:spcPts val="0"/>
              </a:spcAft>
              <a:defRPr/>
            </a:pPr>
            <a:r>
              <a:rPr lang="en-GB" dirty="0"/>
              <a:t>Covid</a:t>
            </a:r>
          </a:p>
          <a:p>
            <a:pPr marL="685809" lvl="1" indent="-228604" defTabSz="914411" eaLnBrk="1" fontAlgn="auto" hangingPunct="1">
              <a:spcAft>
                <a:spcPts val="0"/>
              </a:spcAft>
              <a:defRPr/>
            </a:pPr>
            <a:r>
              <a:rPr lang="en-GB" dirty="0"/>
              <a:t>New ways of working for everyone</a:t>
            </a:r>
          </a:p>
          <a:p>
            <a:pPr marL="685809" lvl="1" indent="-228604" defTabSz="914411" eaLnBrk="1" fontAlgn="auto" hangingPunct="1">
              <a:spcAft>
                <a:spcPts val="0"/>
              </a:spcAft>
              <a:defRPr/>
            </a:pPr>
            <a:r>
              <a:rPr lang="en-GB" dirty="0"/>
              <a:t>Certain doctor groups disadvantaged</a:t>
            </a:r>
          </a:p>
          <a:p>
            <a:pPr marL="685809" lvl="1" indent="-228604" defTabSz="914411" eaLnBrk="1" fontAlgn="auto" hangingPunct="1">
              <a:spcAft>
                <a:spcPts val="0"/>
              </a:spcAft>
              <a:defRPr/>
            </a:pPr>
            <a:endParaRPr lang="en-GB" dirty="0"/>
          </a:p>
          <a:p>
            <a:pPr marL="228604" indent="-228604" defTabSz="914411" eaLnBrk="1" fontAlgn="auto" hangingPunct="1">
              <a:spcBef>
                <a:spcPts val="1001"/>
              </a:spcBef>
              <a:spcAft>
                <a:spcPts val="0"/>
              </a:spcAft>
              <a:defRPr/>
            </a:pPr>
            <a:endParaRPr lang="en-GB" dirty="0"/>
          </a:p>
          <a:p>
            <a:pPr marL="228604" indent="-228604" defTabSz="914411" eaLnBrk="1" fontAlgn="auto" hangingPunct="1">
              <a:spcBef>
                <a:spcPts val="1001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5124" name="Picture 3">
            <a:extLst>
              <a:ext uri="{FF2B5EF4-FFF2-40B4-BE49-F238E27FC236}">
                <a16:creationId xmlns:a16="http://schemas.microsoft.com/office/drawing/2014/main" id="{3723CE5C-586E-074E-07DE-1F276D0C9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0"/>
            <a:ext cx="3600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B75B516D-2ADC-1A7A-E026-BAA87BDB7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Covid recovery - problems 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16E31EDE-56AB-4D4C-BA4B-A855E8EF6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hangingPunct="1">
              <a:defRPr/>
            </a:pPr>
            <a:r>
              <a:rPr lang="en-GB" altLang="en-US" dirty="0"/>
              <a:t>Appraisal /revalidation reintroduced</a:t>
            </a:r>
          </a:p>
          <a:p>
            <a:pPr lvl="1" eaLnBrk="1" hangingPunct="1">
              <a:defRPr/>
            </a:pPr>
            <a:r>
              <a:rPr lang="en-GB" altLang="en-US" dirty="0"/>
              <a:t>Large backlog to clear</a:t>
            </a:r>
          </a:p>
          <a:p>
            <a:pPr eaLnBrk="1" hangingPunct="1">
              <a:defRPr/>
            </a:pPr>
            <a:endParaRPr lang="en-GB" altLang="en-US" dirty="0"/>
          </a:p>
          <a:p>
            <a:pPr eaLnBrk="1" hangingPunct="1">
              <a:defRPr/>
            </a:pPr>
            <a:r>
              <a:rPr lang="en-GB" altLang="en-US" dirty="0"/>
              <a:t>Patient feedback deemed essential by GMC</a:t>
            </a:r>
          </a:p>
          <a:p>
            <a:pPr lvl="1" eaLnBrk="1" hangingPunct="1">
              <a:defRPr/>
            </a:pPr>
            <a:r>
              <a:rPr lang="en-GB" altLang="en-US" dirty="0"/>
              <a:t>Misinformation spread amongst certain specialties</a:t>
            </a:r>
          </a:p>
          <a:p>
            <a:pPr lvl="1" eaLnBrk="1" hangingPunct="1">
              <a:defRPr/>
            </a:pPr>
            <a:r>
              <a:rPr lang="en-GB" altLang="en-US" dirty="0"/>
              <a:t>Feedback numbers reduced</a:t>
            </a:r>
          </a:p>
          <a:p>
            <a:pPr lvl="1" eaLnBrk="1" hangingPunct="1">
              <a:defRPr/>
            </a:pPr>
            <a:endParaRPr lang="en-GB" altLang="en-US" dirty="0"/>
          </a:p>
          <a:p>
            <a:pPr eaLnBrk="1" hangingPunct="1">
              <a:defRPr/>
            </a:pPr>
            <a:r>
              <a:rPr lang="en-GB" altLang="en-US" dirty="0"/>
              <a:t>No agreement with optical company</a:t>
            </a:r>
          </a:p>
          <a:p>
            <a:pPr eaLnBrk="1" hangingPunct="1">
              <a:defRPr/>
            </a:pPr>
            <a:endParaRPr lang="en-GB" altLang="en-US" dirty="0"/>
          </a:p>
          <a:p>
            <a:pPr eaLnBrk="1" hangingPunct="1">
              <a:defRPr/>
            </a:pPr>
            <a:r>
              <a:rPr lang="en-GB" altLang="en-US" dirty="0"/>
              <a:t>Unsustainable workload for Medical Staffing</a:t>
            </a:r>
          </a:p>
        </p:txBody>
      </p:sp>
      <p:pic>
        <p:nvPicPr>
          <p:cNvPr id="6148" name="Picture 1">
            <a:extLst>
              <a:ext uri="{FF2B5EF4-FFF2-40B4-BE49-F238E27FC236}">
                <a16:creationId xmlns:a16="http://schemas.microsoft.com/office/drawing/2014/main" id="{714106E8-16C9-5E13-A17A-3CB57E78F6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0"/>
            <a:ext cx="3600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5D6BB4B-32C5-AB66-B139-124102B35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Solutions Sought 2021/22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92A06-68B7-3EA2-0928-75543AEED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228604" indent="-228604" defTabSz="914411" eaLnBrk="1" fontAlgn="auto" hangingPunct="1">
              <a:spcBef>
                <a:spcPts val="1001"/>
              </a:spcBef>
              <a:spcAft>
                <a:spcPts val="0"/>
              </a:spcAft>
              <a:defRPr/>
            </a:pPr>
            <a:r>
              <a:rPr lang="en-GB" dirty="0"/>
              <a:t>Scottish Appraisal Leads Network</a:t>
            </a:r>
          </a:p>
          <a:p>
            <a:pPr marL="685809" lvl="1" indent="-228604" defTabSz="914411" eaLnBrk="1" fontAlgn="auto" hangingPunct="1">
              <a:spcAft>
                <a:spcPts val="0"/>
              </a:spcAft>
              <a:defRPr/>
            </a:pPr>
            <a:r>
              <a:rPr lang="en-GB" dirty="0"/>
              <a:t>Asked around</a:t>
            </a:r>
          </a:p>
          <a:p>
            <a:pPr marL="685809" lvl="1" indent="-228604" defTabSz="914411" eaLnBrk="1" fontAlgn="auto" hangingPunct="1">
              <a:spcAft>
                <a:spcPts val="0"/>
              </a:spcAft>
              <a:defRPr/>
            </a:pPr>
            <a:endParaRPr lang="en-GB" dirty="0"/>
          </a:p>
          <a:p>
            <a:pPr marL="228604" indent="-228604" defTabSz="914411" eaLnBrk="1" fontAlgn="auto" hangingPunct="1">
              <a:spcBef>
                <a:spcPts val="1001"/>
              </a:spcBef>
              <a:spcAft>
                <a:spcPts val="0"/>
              </a:spcAft>
              <a:defRPr/>
            </a:pPr>
            <a:r>
              <a:rPr lang="en-GB" dirty="0"/>
              <a:t>Copy primary care?</a:t>
            </a:r>
          </a:p>
          <a:p>
            <a:pPr marL="685809" lvl="1" indent="-228604" defTabSz="914411" eaLnBrk="1" fontAlgn="auto" hangingPunct="1">
              <a:spcAft>
                <a:spcPts val="0"/>
              </a:spcAft>
              <a:defRPr/>
            </a:pPr>
            <a:r>
              <a:rPr lang="en-GB" dirty="0"/>
              <a:t>External company</a:t>
            </a:r>
          </a:p>
          <a:p>
            <a:pPr marL="1143015" lvl="2" indent="-228604" defTabSz="914411" eaLnBrk="1" fontAlgn="auto" hangingPunct="1">
              <a:spcAft>
                <a:spcPts val="0"/>
              </a:spcAft>
              <a:defRPr/>
            </a:pPr>
            <a:r>
              <a:rPr lang="en-GB" dirty="0"/>
              <a:t>No budget</a:t>
            </a:r>
          </a:p>
          <a:p>
            <a:pPr marL="1143015" lvl="2" indent="-228604" defTabSz="914411" eaLnBrk="1" fontAlgn="auto" hangingPunct="1">
              <a:spcAft>
                <a:spcPts val="0"/>
              </a:spcAft>
              <a:defRPr/>
            </a:pPr>
            <a:r>
              <a:rPr lang="en-GB" dirty="0"/>
              <a:t>Doctors won’t pay</a:t>
            </a:r>
          </a:p>
          <a:p>
            <a:pPr marL="1143015" lvl="2" indent="-228604" defTabSz="914411" eaLnBrk="1" fontAlgn="auto" hangingPunct="1">
              <a:spcAft>
                <a:spcPts val="0"/>
              </a:spcAft>
              <a:defRPr/>
            </a:pPr>
            <a:endParaRPr lang="en-GB" dirty="0"/>
          </a:p>
          <a:p>
            <a:pPr marL="228604" indent="-228604" defTabSz="914411" eaLnBrk="1" fontAlgn="auto" hangingPunct="1">
              <a:spcBef>
                <a:spcPts val="1001"/>
              </a:spcBef>
              <a:spcAft>
                <a:spcPts val="0"/>
              </a:spcAft>
              <a:defRPr/>
            </a:pPr>
            <a:r>
              <a:rPr lang="en-GB" dirty="0"/>
              <a:t>Bespoke solution?</a:t>
            </a:r>
          </a:p>
          <a:p>
            <a:pPr marL="685809" lvl="1" indent="-228604" defTabSz="914411" eaLnBrk="1" fontAlgn="auto" hangingPunct="1">
              <a:spcAft>
                <a:spcPts val="0"/>
              </a:spcAft>
              <a:defRPr/>
            </a:pPr>
            <a:r>
              <a:rPr lang="en-GB" dirty="0"/>
              <a:t>Well established eHealth service in GGC</a:t>
            </a:r>
          </a:p>
          <a:p>
            <a:pPr marL="685809" lvl="1" indent="-228604" defTabSz="914411" eaLnBrk="1" fontAlgn="auto" hangingPunct="1">
              <a:spcAft>
                <a:spcPts val="0"/>
              </a:spcAft>
              <a:defRPr/>
            </a:pPr>
            <a:r>
              <a:rPr lang="en-GB" dirty="0"/>
              <a:t>Contact made June 22</a:t>
            </a:r>
          </a:p>
        </p:txBody>
      </p:sp>
      <p:pic>
        <p:nvPicPr>
          <p:cNvPr id="7172" name="Picture 1">
            <a:extLst>
              <a:ext uri="{FF2B5EF4-FFF2-40B4-BE49-F238E27FC236}">
                <a16:creationId xmlns:a16="http://schemas.microsoft.com/office/drawing/2014/main" id="{648C8CF1-F6B4-E4A4-C8AB-0C47230543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0"/>
            <a:ext cx="3600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E6E1E2FC-F8BA-D9A2-8D32-AC6288B78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Discussion with GGC eHealth</a:t>
            </a:r>
            <a:br>
              <a:rPr lang="en-GB" altLang="en-US"/>
            </a:br>
            <a:r>
              <a:rPr lang="en-GB" altLang="en-US"/>
              <a:t> – June 22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294A9581-975F-E298-89E1-78A37525E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hangingPunct="1">
              <a:defRPr/>
            </a:pPr>
            <a:r>
              <a:rPr lang="en-GB" altLang="en-US" dirty="0"/>
              <a:t>Instruction that internal solution to be explored prior to external</a:t>
            </a:r>
          </a:p>
          <a:p>
            <a:pPr eaLnBrk="1" hangingPunct="1">
              <a:defRPr/>
            </a:pPr>
            <a:endParaRPr lang="en-GB" altLang="en-US" dirty="0"/>
          </a:p>
          <a:p>
            <a:pPr eaLnBrk="1" hangingPunct="1">
              <a:defRPr/>
            </a:pPr>
            <a:r>
              <a:rPr lang="en-GB" altLang="en-US" dirty="0"/>
              <a:t>Issues spelled out</a:t>
            </a:r>
          </a:p>
          <a:p>
            <a:pPr eaLnBrk="1" hangingPunct="1">
              <a:defRPr/>
            </a:pPr>
            <a:endParaRPr lang="en-GB" altLang="en-US" dirty="0"/>
          </a:p>
          <a:p>
            <a:pPr eaLnBrk="1" hangingPunct="1">
              <a:defRPr/>
            </a:pPr>
            <a:r>
              <a:rPr lang="en-GB" altLang="en-US" dirty="0"/>
              <a:t>Must have/essentials identified</a:t>
            </a:r>
          </a:p>
          <a:p>
            <a:pPr eaLnBrk="1" hangingPunct="1">
              <a:defRPr/>
            </a:pPr>
            <a:endParaRPr lang="en-GB" altLang="en-US" dirty="0"/>
          </a:p>
          <a:p>
            <a:pPr eaLnBrk="1" hangingPunct="1">
              <a:defRPr/>
            </a:pPr>
            <a:r>
              <a:rPr lang="en-GB" altLang="en-US" dirty="0"/>
              <a:t>Solution proposed July 22</a:t>
            </a:r>
          </a:p>
          <a:p>
            <a:pPr eaLnBrk="1" hangingPunct="1">
              <a:defRPr/>
            </a:pPr>
            <a:endParaRPr lang="en-GB" altLang="en-US" dirty="0"/>
          </a:p>
          <a:p>
            <a:pPr eaLnBrk="1" hangingPunct="1">
              <a:defRPr/>
            </a:pPr>
            <a:r>
              <a:rPr lang="en-GB" altLang="en-US" dirty="0"/>
              <a:t>Out to pilot Late 22</a:t>
            </a:r>
          </a:p>
        </p:txBody>
      </p:sp>
      <p:pic>
        <p:nvPicPr>
          <p:cNvPr id="8196" name="Picture 1">
            <a:extLst>
              <a:ext uri="{FF2B5EF4-FFF2-40B4-BE49-F238E27FC236}">
                <a16:creationId xmlns:a16="http://schemas.microsoft.com/office/drawing/2014/main" id="{5ED11A05-BAEA-3161-6D25-69E9688F65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0"/>
            <a:ext cx="3600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23356F3-3279-63DA-9E24-8E78155F1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                Pilot of ePQ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D998C4B2-8242-72FE-1789-4242E1770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Approved at Board Wide Revalidation group, Secondary Care Appraisal Group and Appraisal Leads meetings </a:t>
            </a:r>
          </a:p>
          <a:p>
            <a:r>
              <a:rPr lang="en-GB" altLang="en-US"/>
              <a:t>Pilot commenced  November 22 for 6 months </a:t>
            </a:r>
          </a:p>
          <a:p>
            <a:r>
              <a:rPr lang="en-GB" altLang="en-US"/>
              <a:t>Prior to pilot discussion took place across the Board regarding test sectors -Sandyford – as demographic generally younger and text savvy</a:t>
            </a:r>
          </a:p>
          <a:p>
            <a:r>
              <a:rPr lang="en-GB" altLang="en-US"/>
              <a:t>               -MHS – as patient demographic mixed </a:t>
            </a:r>
          </a:p>
          <a:p>
            <a:r>
              <a:rPr lang="en-GB" altLang="en-US"/>
              <a:t>choice of using one of 3 templates via the electronic system depending on specialty – the Standard Questionnaire, Radiology and Child Health</a:t>
            </a:r>
          </a:p>
          <a:p>
            <a:endParaRPr lang="en-GB" altLang="en-US"/>
          </a:p>
          <a:p>
            <a:endParaRPr lang="en-GB" altLang="en-US"/>
          </a:p>
        </p:txBody>
      </p:sp>
      <p:pic>
        <p:nvPicPr>
          <p:cNvPr id="9220" name="Picture 1">
            <a:extLst>
              <a:ext uri="{FF2B5EF4-FFF2-40B4-BE49-F238E27FC236}">
                <a16:creationId xmlns:a16="http://schemas.microsoft.com/office/drawing/2014/main" id="{509CDF28-0A64-2EBA-DCB0-B59D0668A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0"/>
            <a:ext cx="3600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C2C91420-5E40-246F-DCED-3E3DAB959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                       Process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C8A12A76-5176-802D-37C5-0146E526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A webropol individual package is created,with a link to the questionnaire emailed to their patients by a third party and also a QR code with a covering email. The QR code can be emailed to patients or via hard copy   </a:t>
            </a:r>
          </a:p>
          <a:p>
            <a:r>
              <a:rPr lang="en-GB" altLang="en-US"/>
              <a:t>The doctor is also sent a link to access their patient feedback results progress at any time via a password to access their results report          </a:t>
            </a:r>
          </a:p>
          <a:p>
            <a:r>
              <a:rPr lang="en-GB" altLang="en-US"/>
              <a:t>Results can be downloaded into Powerpoint, Excel, CSV, PDF, Word, PSS Format</a:t>
            </a:r>
          </a:p>
          <a:p>
            <a:r>
              <a:rPr lang="en-GB" altLang="en-US"/>
              <a:t>Participants can use a mixture of electronic and hard copy questionnaires and results merged providing one overall report   </a:t>
            </a:r>
          </a:p>
          <a:p>
            <a:endParaRPr lang="en-GB" altLang="en-US"/>
          </a:p>
        </p:txBody>
      </p:sp>
      <p:pic>
        <p:nvPicPr>
          <p:cNvPr id="10244" name="Picture 1">
            <a:extLst>
              <a:ext uri="{FF2B5EF4-FFF2-40B4-BE49-F238E27FC236}">
                <a16:creationId xmlns:a16="http://schemas.microsoft.com/office/drawing/2014/main" id="{E1C0D11D-0B16-68BF-08DE-C3A590768B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0" y="0"/>
            <a:ext cx="3600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BD96815014FC4DAAF3A159B430C409" ma:contentTypeVersion="24" ma:contentTypeDescription="Create a new document." ma:contentTypeScope="" ma:versionID="fcf8c76a23cfc2dcb6ab407549304e74">
  <xsd:schema xmlns:xsd="http://www.w3.org/2001/XMLSchema" xmlns:xs="http://www.w3.org/2001/XMLSchema" xmlns:p="http://schemas.microsoft.com/office/2006/metadata/properties" xmlns:ns2="5549f3f6-b7db-40ce-a15f-c10d2fdae267" xmlns:ns3="0cf4b3a6-91e3-43a9-a28b-3e6e49204d49" targetNamespace="http://schemas.microsoft.com/office/2006/metadata/properties" ma:root="true" ma:fieldsID="231cc0d7d57edfa688ed303a104dea56" ns2:_="" ns3:_="">
    <xsd:import namespace="5549f3f6-b7db-40ce-a15f-c10d2fdae267"/>
    <xsd:import namespace="0cf4b3a6-91e3-43a9-a28b-3e6e49204d4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2:TaxCatchAll" minOccurs="0"/>
                <xsd:element ref="ns3:lcf76f155ced4ddcb4097134ff3c332f" minOccurs="0"/>
                <xsd:element ref="ns3:MediaServiceObjectDetectorVersions" minOccurs="0"/>
                <xsd:element ref="ns3:MediaLengthInSeconds" minOccurs="0"/>
                <xsd:element ref="ns3:FIRSTNAME" minOccurs="0"/>
                <xsd:element ref="ns3:LASTNAME" minOccurs="0"/>
                <xsd:element ref="ns3:GM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49f3f6-b7db-40ce-a15f-c10d2fdae2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2" nillable="true" ma:displayName="Taxonomy Catch All Column" ma:hidden="true" ma:list="{aa080871-0da6-4a5a-8586-c1430601b9d6}" ma:internalName="TaxCatchAll" ma:showField="CatchAllData" ma:web="5549f3f6-b7db-40ce-a15f-c10d2fdae2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f4b3a6-91e3-43a9-a28b-3e6e49204d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6ac32b6-d060-42fb-93c0-6c46742e1a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6" nillable="true" ma:displayName="MediaLengthInSeconds" ma:hidden="true" ma:internalName="MediaLengthInSeconds" ma:readOnly="true">
      <xsd:simpleType>
        <xsd:restriction base="dms:Unknown"/>
      </xsd:simpleType>
    </xsd:element>
    <xsd:element name="FIRSTNAME" ma:index="27" nillable="true" ma:displayName="FIRSTNAME" ma:format="Dropdown" ma:internalName="FIRSTNAME">
      <xsd:simpleType>
        <xsd:restriction base="dms:Text">
          <xsd:maxLength value="255"/>
        </xsd:restriction>
      </xsd:simpleType>
    </xsd:element>
    <xsd:element name="LASTNAME" ma:index="28" nillable="true" ma:displayName="LASTNAME" ma:format="Dropdown" ma:internalName="LASTNAME">
      <xsd:simpleType>
        <xsd:restriction base="dms:Text">
          <xsd:maxLength value="255"/>
        </xsd:restriction>
      </xsd:simpleType>
    </xsd:element>
    <xsd:element name="GMC" ma:index="29" nillable="true" ma:displayName="GMC" ma:format="Dropdown" ma:internalName="GMC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549f3f6-b7db-40ce-a15f-c10d2fdae267" xsi:nil="true"/>
    <lcf76f155ced4ddcb4097134ff3c332f xmlns="0cf4b3a6-91e3-43a9-a28b-3e6e49204d49">
      <Terms xmlns="http://schemas.microsoft.com/office/infopath/2007/PartnerControls"/>
    </lcf76f155ced4ddcb4097134ff3c332f>
    <FIRSTNAME xmlns="0cf4b3a6-91e3-43a9-a28b-3e6e49204d49" xsi:nil="true"/>
    <GMC xmlns="0cf4b3a6-91e3-43a9-a28b-3e6e49204d49" xsi:nil="true"/>
    <LASTNAME xmlns="0cf4b3a6-91e3-43a9-a28b-3e6e49204d49" xsi:nil="true"/>
  </documentManagement>
</p:properties>
</file>

<file path=customXml/itemProps1.xml><?xml version="1.0" encoding="utf-8"?>
<ds:datastoreItem xmlns:ds="http://schemas.openxmlformats.org/officeDocument/2006/customXml" ds:itemID="{44E4A212-69D1-421D-ACF6-2C12950614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7769BE-F5FA-435B-B53A-43D5C405E020}"/>
</file>

<file path=customXml/itemProps3.xml><?xml version="1.0" encoding="utf-8"?>
<ds:datastoreItem xmlns:ds="http://schemas.openxmlformats.org/officeDocument/2006/customXml" ds:itemID="{DF2C88BA-89CF-4DB0-BDAC-C0A75A61E537}">
  <ds:schemaRefs>
    <ds:schemaRef ds:uri="http://schemas.microsoft.com/office/2006/metadata/properties"/>
    <ds:schemaRef ds:uri="http://schemas.microsoft.com/office/infopath/2007/PartnerControls"/>
    <ds:schemaRef ds:uri="5549f3f6-b7db-40ce-a15f-c10d2fdae267"/>
    <ds:schemaRef ds:uri="0cf4b3a6-91e3-43a9-a28b-3e6e49204d4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527</TotalTime>
  <Words>598</Words>
  <Application>Microsoft Office PowerPoint</Application>
  <PresentationFormat>Widescreen</PresentationFormat>
  <Paragraphs>91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Arial</vt:lpstr>
      <vt:lpstr>Calibri Light</vt:lpstr>
      <vt:lpstr>Office Theme</vt:lpstr>
      <vt:lpstr>  Electronic Patient Feedback The Glasgow Secondary Care Perspective</vt:lpstr>
      <vt:lpstr>Background</vt:lpstr>
      <vt:lpstr>PowerPoint Presentation</vt:lpstr>
      <vt:lpstr>2019-20 </vt:lpstr>
      <vt:lpstr>Covid recovery - problems </vt:lpstr>
      <vt:lpstr>Solutions Sought 2021/22 </vt:lpstr>
      <vt:lpstr>Discussion with GGC eHealth  – June 22</vt:lpstr>
      <vt:lpstr>                 Pilot of ePQ</vt:lpstr>
      <vt:lpstr>                       Process</vt:lpstr>
      <vt:lpstr>PowerPoint Presentation</vt:lpstr>
      <vt:lpstr>PowerPoint Presentation</vt:lpstr>
      <vt:lpstr>PowerPoint Presentation</vt:lpstr>
      <vt:lpstr>                  Results</vt:lpstr>
      <vt:lpstr>                       Next steps </vt:lpstr>
      <vt:lpstr> My personal experience</vt:lpstr>
      <vt:lpstr>PowerPoint Presentation</vt:lpstr>
      <vt:lpstr>                    ePQ positives</vt:lpstr>
      <vt:lpstr>    The future for ePQ in GG&amp;C</vt:lpstr>
    </vt:vector>
  </TitlesOfParts>
  <Company>NHS Greater Glasgow &amp; 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Patient Feedback The Glasgow Perspective</dc:title>
  <dc:creator>Harvey, Andrew</dc:creator>
  <cp:lastModifiedBy>William Liu</cp:lastModifiedBy>
  <cp:revision>33</cp:revision>
  <dcterms:created xsi:type="dcterms:W3CDTF">2023-08-30T08:22:13Z</dcterms:created>
  <dcterms:modified xsi:type="dcterms:W3CDTF">2023-09-11T11:12:41Z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0x01010034BD96815014FC4DAAF3A159B430C409</vt:lpwstr>
  </property>
</Properties>
</file>