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B_CF9D60C5.xml" ContentType="application/vnd.ms-powerpoint.comments+xml"/>
  <Override PartName="/ppt/notesSlides/notesSlide4.xml" ContentType="application/vnd.openxmlformats-officedocument.presentationml.notesSlide+xml"/>
  <Override PartName="/ppt/comments/modernComment_127_ADC3670A.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26_C4683A1B.xml" ContentType="application/vnd.ms-powerpoint.comments+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comments/modernComment_129_50E25A1C.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56" r:id="rId5"/>
    <p:sldId id="287" r:id="rId6"/>
    <p:sldId id="298" r:id="rId7"/>
    <p:sldId id="267" r:id="rId8"/>
    <p:sldId id="295" r:id="rId9"/>
    <p:sldId id="279" r:id="rId10"/>
    <p:sldId id="286" r:id="rId11"/>
    <p:sldId id="283" r:id="rId12"/>
    <p:sldId id="284" r:id="rId13"/>
    <p:sldId id="285" r:id="rId14"/>
    <p:sldId id="280" r:id="rId15"/>
    <p:sldId id="281" r:id="rId16"/>
    <p:sldId id="282" r:id="rId17"/>
    <p:sldId id="294" r:id="rId18"/>
    <p:sldId id="293" r:id="rId19"/>
    <p:sldId id="292" r:id="rId20"/>
    <p:sldId id="291" r:id="rId21"/>
    <p:sldId id="290" r:id="rId22"/>
    <p:sldId id="296" r:id="rId23"/>
    <p:sldId id="297" r:id="rId24"/>
    <p:sldId id="300" r:id="rId25"/>
    <p:sldId id="26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93EC995-85CE-2497-38D8-8A5DCF908E20}" name="Nicola Cotter" initials="NC" userId="S::Nicola.Cotter@GMC-UK.ORG::c63e3f11-b847-4cdd-94ae-765b2b60e574" providerId="AD"/>
  <p188:author id="{1F2888E3-A6ED-39F9-4FA4-66A5D1C90CD2}" name="Leigh Wilson" initials="LW" userId="S::Leigh.Wilson3@gmc-uk.org::15b5d34a-b035-43a7-8283-168f79bc465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2782"/>
    <a:srgbClr val="EDEC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68" autoAdjust="0"/>
    <p:restoredTop sz="66063" autoAdjust="0"/>
  </p:normalViewPr>
  <p:slideViewPr>
    <p:cSldViewPr snapToGrid="0">
      <p:cViewPr varScale="1">
        <p:scale>
          <a:sx n="56" d="100"/>
          <a:sy n="56" d="100"/>
        </p:scale>
        <p:origin x="174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 Liu" userId="533dbcff-4b22-4794-bc5f-de9c23d5e788" providerId="ADAL" clId="{7C322617-BD61-430C-A669-79AACBB34410}"/>
    <pc:docChg chg="modSld">
      <pc:chgData name="William Liu" userId="533dbcff-4b22-4794-bc5f-de9c23d5e788" providerId="ADAL" clId="{7C322617-BD61-430C-A669-79AACBB34410}" dt="2023-09-11T11:31:17.612" v="17" actId="113"/>
      <pc:docMkLst>
        <pc:docMk/>
      </pc:docMkLst>
      <pc:sldChg chg="modSp mod">
        <pc:chgData name="William Liu" userId="533dbcff-4b22-4794-bc5f-de9c23d5e788" providerId="ADAL" clId="{7C322617-BD61-430C-A669-79AACBB34410}" dt="2023-09-11T11:30:47.372" v="9" actId="20577"/>
        <pc:sldMkLst>
          <pc:docMk/>
          <pc:sldMk cId="2956836283" sldId="298"/>
        </pc:sldMkLst>
        <pc:spChg chg="mod">
          <ac:chgData name="William Liu" userId="533dbcff-4b22-4794-bc5f-de9c23d5e788" providerId="ADAL" clId="{7C322617-BD61-430C-A669-79AACBB34410}" dt="2023-09-11T11:28:17.155" v="7" actId="20577"/>
          <ac:spMkLst>
            <pc:docMk/>
            <pc:sldMk cId="2956836283" sldId="298"/>
            <ac:spMk id="2" creationId="{A98CEF90-F174-681E-8D93-10F23DE2DD15}"/>
          </ac:spMkLst>
        </pc:spChg>
        <pc:spChg chg="mod">
          <ac:chgData name="William Liu" userId="533dbcff-4b22-4794-bc5f-de9c23d5e788" providerId="ADAL" clId="{7C322617-BD61-430C-A669-79AACBB34410}" dt="2023-09-11T11:30:47.372" v="9" actId="20577"/>
          <ac:spMkLst>
            <pc:docMk/>
            <pc:sldMk cId="2956836283" sldId="298"/>
            <ac:spMk id="3" creationId="{A938388B-D763-51A9-47BB-2B55E9F8A76D}"/>
          </ac:spMkLst>
        </pc:spChg>
      </pc:sldChg>
      <pc:sldChg chg="modSp mod">
        <pc:chgData name="William Liu" userId="533dbcff-4b22-4794-bc5f-de9c23d5e788" providerId="ADAL" clId="{7C322617-BD61-430C-A669-79AACBB34410}" dt="2023-09-11T11:31:17.612" v="17" actId="113"/>
        <pc:sldMkLst>
          <pc:docMk/>
          <pc:sldMk cId="2362914360" sldId="300"/>
        </pc:sldMkLst>
        <pc:spChg chg="mod">
          <ac:chgData name="William Liu" userId="533dbcff-4b22-4794-bc5f-de9c23d5e788" providerId="ADAL" clId="{7C322617-BD61-430C-A669-79AACBB34410}" dt="2023-09-11T11:31:13.271" v="16" actId="20577"/>
          <ac:spMkLst>
            <pc:docMk/>
            <pc:sldMk cId="2362914360" sldId="300"/>
            <ac:spMk id="2" creationId="{CDCBF7DD-FEE8-E627-1813-2ABDA6D5C045}"/>
          </ac:spMkLst>
        </pc:spChg>
        <pc:spChg chg="mod">
          <ac:chgData name="William Liu" userId="533dbcff-4b22-4794-bc5f-de9c23d5e788" providerId="ADAL" clId="{7C322617-BD61-430C-A669-79AACBB34410}" dt="2023-09-11T11:31:17.612" v="17" actId="113"/>
          <ac:spMkLst>
            <pc:docMk/>
            <pc:sldMk cId="2362914360" sldId="300"/>
            <ac:spMk id="6" creationId="{856E8C74-A7D6-77A0-6C49-20A537DBFE70}"/>
          </ac:spMkLst>
        </pc:spChg>
      </pc:sldChg>
    </pc:docChg>
  </pc:docChgLst>
</pc:chgInfo>
</file>

<file path=ppt/comments/modernComment_10B_CF9D60C5.xml><?xml version="1.0" encoding="utf-8"?>
<p188:cmLst xmlns:a="http://schemas.openxmlformats.org/drawingml/2006/main" xmlns:r="http://schemas.openxmlformats.org/officeDocument/2006/relationships" xmlns:p188="http://schemas.microsoft.com/office/powerpoint/2018/8/main">
  <p188:cm id="{740D1A00-91A9-47A1-B5C6-BD6BDDD91E8A}" authorId="{693EC995-85CE-2497-38D8-8A5DCF908E20}" created="2023-09-11T08:06:35.036">
    <pc:sldMkLst xmlns:pc="http://schemas.microsoft.com/office/powerpoint/2013/main/command">
      <pc:docMk/>
      <pc:sldMk cId="3483197637" sldId="267"/>
    </pc:sldMkLst>
    <p188:txBody>
      <a:bodyPr/>
      <a:lstStyle/>
      <a:p>
        <a:r>
          <a:rPr lang="en-GB"/>
          <a:t>I would fire through this one quickly so more time to spend on later slides</a:t>
        </a:r>
      </a:p>
    </p188:txBody>
  </p188:cm>
</p188:cmLst>
</file>

<file path=ppt/comments/modernComment_126_C4683A1B.xml><?xml version="1.0" encoding="utf-8"?>
<p188:cmLst xmlns:a="http://schemas.openxmlformats.org/drawingml/2006/main" xmlns:r="http://schemas.openxmlformats.org/officeDocument/2006/relationships" xmlns:p188="http://schemas.microsoft.com/office/powerpoint/2018/8/main">
  <p188:cm id="{38262D0A-410D-4144-8463-0EAA0293C69C}" authorId="{693EC995-85CE-2497-38D8-8A5DCF908E20}" created="2023-09-11T08:08:20.598">
    <pc:sldMkLst xmlns:pc="http://schemas.microsoft.com/office/powerpoint/2013/main/command">
      <pc:docMk/>
      <pc:sldMk cId="3295164955" sldId="294"/>
    </pc:sldMkLst>
    <p188:txBody>
      <a:bodyPr/>
      <a:lstStyle/>
      <a:p>
        <a:r>
          <a:rPr lang="en-GB"/>
          <a:t>I've changed reference to appraisal providers in the notes below the slide - wouldn’t let me highlight it for some reason but have made it bold</a:t>
        </a:r>
      </a:p>
    </p188:txBody>
  </p188:cm>
</p188:cmLst>
</file>

<file path=ppt/comments/modernComment_127_ADC3670A.xml><?xml version="1.0" encoding="utf-8"?>
<p188:cmLst xmlns:a="http://schemas.openxmlformats.org/drawingml/2006/main" xmlns:r="http://schemas.openxmlformats.org/officeDocument/2006/relationships" xmlns:p188="http://schemas.microsoft.com/office/powerpoint/2018/8/main">
  <p188:cm id="{CBB61C4B-A747-492C-A6B6-7C52AB747672}" authorId="{693EC995-85CE-2497-38D8-8A5DCF908E20}" created="2023-09-11T08:11:55.846">
    <ac:deMkLst xmlns:ac="http://schemas.microsoft.com/office/drawing/2013/main/command">
      <pc:docMk xmlns:pc="http://schemas.microsoft.com/office/powerpoint/2013/main/command"/>
      <pc:sldMk xmlns:pc="http://schemas.microsoft.com/office/powerpoint/2013/main/command" cId="2915264266" sldId="295"/>
      <ac:picMk id="10" creationId="{89F39187-D013-80F2-7A2F-6A6224D53E85}"/>
    </ac:deMkLst>
    <p188:txBody>
      <a:bodyPr/>
      <a:lstStyle/>
      <a:p>
        <a:r>
          <a:rPr lang="en-GB"/>
          <a:t>I wonder if this will sit better before you start going into the domains? So after slide 4? And perhaps picking out one example to focus on for each and considering how it would relate to an appraiser - encouraging their apraisee to reflet on these areas etc?</a:t>
        </a:r>
      </a:p>
    </p188:txBody>
  </p188:cm>
</p188:cmLst>
</file>

<file path=ppt/comments/modernComment_129_50E25A1C.xml><?xml version="1.0" encoding="utf-8"?>
<p188:cmLst xmlns:a="http://schemas.openxmlformats.org/drawingml/2006/main" xmlns:r="http://schemas.openxmlformats.org/officeDocument/2006/relationships" xmlns:p188="http://schemas.microsoft.com/office/powerpoint/2018/8/main">
  <p188:cm id="{12562D98-A75F-4641-AEF4-6FB77619E869}" authorId="{693EC995-85CE-2497-38D8-8A5DCF908E20}" created="2023-09-11T08:17:55.208">
    <pc:sldMkLst xmlns:pc="http://schemas.microsoft.com/office/powerpoint/2013/main/command">
      <pc:docMk/>
      <pc:sldMk cId="1357011484" sldId="297"/>
    </pc:sldMkLst>
    <p188:txBody>
      <a:bodyPr/>
      <a:lstStyle/>
      <a:p>
        <a:r>
          <a:rPr lang="en-GB"/>
          <a:t>Make clear this is about revalidation and make distinction between Appraisal being a local process and revalidation being a GMC requirement. Not all SI needs to be reflected on at every yearly appraisal but I cant find which ones are yearly and which are only once in the five year cycle - worth finding this out and including.
I have also added a note in comments to make clear that employers and Royal Colleges may have further requirements but these are not related to revalidation</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ata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ata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ata5.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2.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svg"/><Relationship Id="rId1" Type="http://schemas.openxmlformats.org/officeDocument/2006/relationships/image" Target="../media/image61.png"/><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A5191-BC2C-4D00-AA8A-A83011C20292}"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9ADDB280-3BF5-41F6-8A03-00FF1F389F07}">
      <dgm:prSet custT="1"/>
      <dgm:spPr>
        <a:solidFill>
          <a:srgbClr val="3E2782"/>
        </a:solidFill>
      </dgm:spPr>
      <dgm:t>
        <a:bodyPr/>
        <a:lstStyle/>
        <a:p>
          <a:r>
            <a:rPr lang="en-GB" sz="2400"/>
            <a:t>Creating respectful, fair and compassionate workplaces </a:t>
          </a:r>
        </a:p>
      </dgm:t>
    </dgm:pt>
    <dgm:pt modelId="{5D143CD7-51EF-42D2-9D60-8BD525DE5DAE}" type="parTrans" cxnId="{521CBF2F-3A86-487B-B35D-A4FA14B7A245}">
      <dgm:prSet/>
      <dgm:spPr/>
      <dgm:t>
        <a:bodyPr/>
        <a:lstStyle/>
        <a:p>
          <a:endParaRPr lang="en-GB" sz="1600"/>
        </a:p>
      </dgm:t>
    </dgm:pt>
    <dgm:pt modelId="{32066EEA-4D01-4C74-9810-024B8E67547F}" type="sibTrans" cxnId="{521CBF2F-3A86-487B-B35D-A4FA14B7A245}">
      <dgm:prSet/>
      <dgm:spPr/>
      <dgm:t>
        <a:bodyPr/>
        <a:lstStyle/>
        <a:p>
          <a:endParaRPr lang="en-GB" sz="1600"/>
        </a:p>
      </dgm:t>
    </dgm:pt>
    <dgm:pt modelId="{2A9F2F60-886E-46E8-87A0-7E0FB8A6AF92}">
      <dgm:prSet custT="1"/>
      <dgm:spPr>
        <a:solidFill>
          <a:srgbClr val="3E2782"/>
        </a:solidFill>
      </dgm:spPr>
      <dgm:t>
        <a:bodyPr/>
        <a:lstStyle/>
        <a:p>
          <a:r>
            <a:rPr lang="en-GB" sz="2400"/>
            <a:t>Promoting patient centred care</a:t>
          </a:r>
        </a:p>
      </dgm:t>
    </dgm:pt>
    <dgm:pt modelId="{909B3ADA-AD2A-4CCC-9FF0-532B18DAA112}" type="parTrans" cxnId="{5272D835-6899-48C1-B299-1B98CC70E7AB}">
      <dgm:prSet/>
      <dgm:spPr/>
      <dgm:t>
        <a:bodyPr/>
        <a:lstStyle/>
        <a:p>
          <a:endParaRPr lang="en-GB" sz="1600"/>
        </a:p>
      </dgm:t>
    </dgm:pt>
    <dgm:pt modelId="{F141A712-88A4-49D0-A3DE-D827E9A17F73}" type="sibTrans" cxnId="{5272D835-6899-48C1-B299-1B98CC70E7AB}">
      <dgm:prSet/>
      <dgm:spPr/>
      <dgm:t>
        <a:bodyPr/>
        <a:lstStyle/>
        <a:p>
          <a:endParaRPr lang="en-GB" sz="1600"/>
        </a:p>
      </dgm:t>
    </dgm:pt>
    <dgm:pt modelId="{60536772-5457-4F9C-BB1D-1146795F1AAE}">
      <dgm:prSet custT="1"/>
      <dgm:spPr>
        <a:solidFill>
          <a:srgbClr val="3E2782"/>
        </a:solidFill>
      </dgm:spPr>
      <dgm:t>
        <a:bodyPr/>
        <a:lstStyle/>
        <a:p>
          <a:r>
            <a:rPr lang="en-GB" sz="2400"/>
            <a:t>Helping to tackle discrimination</a:t>
          </a:r>
        </a:p>
      </dgm:t>
    </dgm:pt>
    <dgm:pt modelId="{F8F8FE58-47C1-4609-96FD-C824860C38BA}" type="parTrans" cxnId="{38008B10-367A-42EB-95CF-6157C9743678}">
      <dgm:prSet/>
      <dgm:spPr/>
      <dgm:t>
        <a:bodyPr/>
        <a:lstStyle/>
        <a:p>
          <a:endParaRPr lang="en-GB" sz="1600"/>
        </a:p>
      </dgm:t>
    </dgm:pt>
    <dgm:pt modelId="{54ED4472-D87A-4472-8CF5-DEB1297E3272}" type="sibTrans" cxnId="{38008B10-367A-42EB-95CF-6157C9743678}">
      <dgm:prSet/>
      <dgm:spPr/>
      <dgm:t>
        <a:bodyPr/>
        <a:lstStyle/>
        <a:p>
          <a:endParaRPr lang="en-GB" sz="1600"/>
        </a:p>
      </dgm:t>
    </dgm:pt>
    <dgm:pt modelId="{EEFCBD53-13A4-47BA-B1F9-006012C38783}">
      <dgm:prSet custT="1"/>
      <dgm:spPr>
        <a:solidFill>
          <a:srgbClr val="3E2782"/>
        </a:solidFill>
      </dgm:spPr>
      <dgm:t>
        <a:bodyPr/>
        <a:lstStyle/>
        <a:p>
          <a:r>
            <a:rPr lang="en-GB" sz="2400"/>
            <a:t>Championing fair and inclusive leadership</a:t>
          </a:r>
        </a:p>
      </dgm:t>
    </dgm:pt>
    <dgm:pt modelId="{7F218D62-4FAA-4B2E-BF80-18A9C7DC64AD}" type="parTrans" cxnId="{E727ECB6-D604-4FE3-BFA3-F67D6A214522}">
      <dgm:prSet/>
      <dgm:spPr/>
      <dgm:t>
        <a:bodyPr/>
        <a:lstStyle/>
        <a:p>
          <a:endParaRPr lang="en-GB" sz="1600"/>
        </a:p>
      </dgm:t>
    </dgm:pt>
    <dgm:pt modelId="{450D65A7-8D94-448F-824E-63A3D81258A7}" type="sibTrans" cxnId="{E727ECB6-D604-4FE3-BFA3-F67D6A214522}">
      <dgm:prSet/>
      <dgm:spPr/>
      <dgm:t>
        <a:bodyPr/>
        <a:lstStyle/>
        <a:p>
          <a:endParaRPr lang="en-GB" sz="1600"/>
        </a:p>
      </dgm:t>
    </dgm:pt>
    <dgm:pt modelId="{CA7B0500-9459-4C53-9921-A81C48C55E2E}">
      <dgm:prSet custT="1"/>
      <dgm:spPr>
        <a:solidFill>
          <a:srgbClr val="3E2782"/>
        </a:solidFill>
        <a:ln>
          <a:noFill/>
        </a:ln>
      </dgm:spPr>
      <dgm:t>
        <a:bodyPr/>
        <a:lstStyle/>
        <a:p>
          <a:r>
            <a:rPr lang="en-GB" sz="2400"/>
            <a:t>Supporting continuity of care and safe delegation </a:t>
          </a:r>
        </a:p>
      </dgm:t>
    </dgm:pt>
    <dgm:pt modelId="{3B106606-C9F7-47F4-B01A-31AFAE451E48}" type="parTrans" cxnId="{0C7A5BB3-09F4-4E4F-82D0-981B921A208A}">
      <dgm:prSet/>
      <dgm:spPr/>
      <dgm:t>
        <a:bodyPr/>
        <a:lstStyle/>
        <a:p>
          <a:endParaRPr lang="en-GB" sz="1600"/>
        </a:p>
      </dgm:t>
    </dgm:pt>
    <dgm:pt modelId="{C59FFCDB-3BD5-4919-9322-DA15BFE29D53}" type="sibTrans" cxnId="{0C7A5BB3-09F4-4E4F-82D0-981B921A208A}">
      <dgm:prSet/>
      <dgm:spPr/>
      <dgm:t>
        <a:bodyPr/>
        <a:lstStyle/>
        <a:p>
          <a:endParaRPr lang="en-GB" sz="1600"/>
        </a:p>
      </dgm:t>
    </dgm:pt>
    <dgm:pt modelId="{A6EA750E-06A8-4354-91EF-9E5B3B6FC504}" type="pres">
      <dgm:prSet presAssocID="{54AA5191-BC2C-4D00-AA8A-A83011C20292}" presName="linear" presStyleCnt="0">
        <dgm:presLayoutVars>
          <dgm:dir/>
          <dgm:resizeHandles val="exact"/>
        </dgm:presLayoutVars>
      </dgm:prSet>
      <dgm:spPr/>
    </dgm:pt>
    <dgm:pt modelId="{C62C0513-17EB-4D4B-8283-902010DFE7E7}" type="pres">
      <dgm:prSet presAssocID="{9ADDB280-3BF5-41F6-8A03-00FF1F389F07}" presName="comp" presStyleCnt="0"/>
      <dgm:spPr/>
    </dgm:pt>
    <dgm:pt modelId="{0034C3C1-E3F8-49CC-8A9A-ADDDCB55D66C}" type="pres">
      <dgm:prSet presAssocID="{9ADDB280-3BF5-41F6-8A03-00FF1F389F07}" presName="box" presStyleLbl="node1" presStyleIdx="0" presStyleCnt="5"/>
      <dgm:spPr/>
    </dgm:pt>
    <dgm:pt modelId="{486FC86F-B1B0-4375-A160-8D26373F77BD}" type="pres">
      <dgm:prSet presAssocID="{9ADDB280-3BF5-41F6-8A03-00FF1F389F07}" presName="img" presStyleLbl="fgImgPlace1" presStyleIdx="0" presStyleCnt="5"/>
      <dgm:spPr>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7086" r="17086"/>
          </a:stretch>
        </a:blipFill>
        <a:ln>
          <a:noFill/>
        </a:ln>
      </dgm:spPr>
      <dgm:extLst>
        <a:ext uri="{E40237B7-FDA0-4F09-8148-C483321AD2D9}">
          <dgm14:cNvPr xmlns:dgm14="http://schemas.microsoft.com/office/drawing/2010/diagram" id="0" name="" descr="Badge 1 with solid fill"/>
        </a:ext>
      </dgm:extLst>
    </dgm:pt>
    <dgm:pt modelId="{BBC4051E-81FC-41C5-B61F-0814E5F8897A}" type="pres">
      <dgm:prSet presAssocID="{9ADDB280-3BF5-41F6-8A03-00FF1F389F07}" presName="text" presStyleLbl="node1" presStyleIdx="0" presStyleCnt="5">
        <dgm:presLayoutVars>
          <dgm:bulletEnabled val="1"/>
        </dgm:presLayoutVars>
      </dgm:prSet>
      <dgm:spPr/>
    </dgm:pt>
    <dgm:pt modelId="{A8C59984-9D35-4572-B60A-FFC63EDAA4FD}" type="pres">
      <dgm:prSet presAssocID="{32066EEA-4D01-4C74-9810-024B8E67547F}" presName="spacer" presStyleCnt="0"/>
      <dgm:spPr/>
    </dgm:pt>
    <dgm:pt modelId="{379EE922-61F1-43A5-A3FA-B39CDCBB3052}" type="pres">
      <dgm:prSet presAssocID="{2A9F2F60-886E-46E8-87A0-7E0FB8A6AF92}" presName="comp" presStyleCnt="0"/>
      <dgm:spPr/>
    </dgm:pt>
    <dgm:pt modelId="{C62F7732-35E6-45B2-8190-B92031767CCA}" type="pres">
      <dgm:prSet presAssocID="{2A9F2F60-886E-46E8-87A0-7E0FB8A6AF92}" presName="box" presStyleLbl="node1" presStyleIdx="1" presStyleCnt="5"/>
      <dgm:spPr/>
    </dgm:pt>
    <dgm:pt modelId="{D9C741E6-A461-48A3-88CC-D076E599B23E}" type="pres">
      <dgm:prSet presAssocID="{2A9F2F60-886E-46E8-87A0-7E0FB8A6AF92}" presName="img" presStyleLbl="fgImgPlace1" presStyleIdx="1" presStyleCnt="5"/>
      <dgm:spPr>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7086" r="17086"/>
          </a:stretch>
        </a:blipFill>
        <a:ln>
          <a:noFill/>
        </a:ln>
      </dgm:spPr>
      <dgm:extLst>
        <a:ext uri="{E40237B7-FDA0-4F09-8148-C483321AD2D9}">
          <dgm14:cNvPr xmlns:dgm14="http://schemas.microsoft.com/office/drawing/2010/diagram" id="0" name="" descr="Badge with solid fill"/>
        </a:ext>
      </dgm:extLst>
    </dgm:pt>
    <dgm:pt modelId="{2353F79B-760A-4FB9-8DF9-71928C950CDC}" type="pres">
      <dgm:prSet presAssocID="{2A9F2F60-886E-46E8-87A0-7E0FB8A6AF92}" presName="text" presStyleLbl="node1" presStyleIdx="1" presStyleCnt="5">
        <dgm:presLayoutVars>
          <dgm:bulletEnabled val="1"/>
        </dgm:presLayoutVars>
      </dgm:prSet>
      <dgm:spPr/>
    </dgm:pt>
    <dgm:pt modelId="{07D119C7-DF1F-4EF2-8317-C4B0E7B54B86}" type="pres">
      <dgm:prSet presAssocID="{F141A712-88A4-49D0-A3DE-D827E9A17F73}" presName="spacer" presStyleCnt="0"/>
      <dgm:spPr/>
    </dgm:pt>
    <dgm:pt modelId="{5D7E1B74-6D4E-4E4E-BCA8-52781B69874B}" type="pres">
      <dgm:prSet presAssocID="{60536772-5457-4F9C-BB1D-1146795F1AAE}" presName="comp" presStyleCnt="0"/>
      <dgm:spPr/>
    </dgm:pt>
    <dgm:pt modelId="{853079EC-E7D2-4F33-8572-1D997C907483}" type="pres">
      <dgm:prSet presAssocID="{60536772-5457-4F9C-BB1D-1146795F1AAE}" presName="box" presStyleLbl="node1" presStyleIdx="2" presStyleCnt="5"/>
      <dgm:spPr/>
    </dgm:pt>
    <dgm:pt modelId="{3203599F-9385-4AB8-9978-6A5F88B0FA38}" type="pres">
      <dgm:prSet presAssocID="{60536772-5457-4F9C-BB1D-1146795F1AAE}" presName="img" presStyleLbl="fgImgPlace1" presStyleIdx="2" presStyleCnt="5"/>
      <dgm:spPr>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7086" r="17086"/>
          </a:stretch>
        </a:blipFill>
        <a:ln>
          <a:noFill/>
        </a:ln>
      </dgm:spPr>
      <dgm:extLst>
        <a:ext uri="{E40237B7-FDA0-4F09-8148-C483321AD2D9}">
          <dgm14:cNvPr xmlns:dgm14="http://schemas.microsoft.com/office/drawing/2010/diagram" id="0" name="" descr="Badge 3 with solid fill"/>
        </a:ext>
      </dgm:extLst>
    </dgm:pt>
    <dgm:pt modelId="{849B160C-A213-47E4-AE6C-24D5AA00F989}" type="pres">
      <dgm:prSet presAssocID="{60536772-5457-4F9C-BB1D-1146795F1AAE}" presName="text" presStyleLbl="node1" presStyleIdx="2" presStyleCnt="5">
        <dgm:presLayoutVars>
          <dgm:bulletEnabled val="1"/>
        </dgm:presLayoutVars>
      </dgm:prSet>
      <dgm:spPr/>
    </dgm:pt>
    <dgm:pt modelId="{5F255F14-B7B0-46C9-85A2-93843A7EB7D3}" type="pres">
      <dgm:prSet presAssocID="{54ED4472-D87A-4472-8CF5-DEB1297E3272}" presName="spacer" presStyleCnt="0"/>
      <dgm:spPr/>
    </dgm:pt>
    <dgm:pt modelId="{C48F295B-009A-40B1-A78A-577BAA28FCB1}" type="pres">
      <dgm:prSet presAssocID="{EEFCBD53-13A4-47BA-B1F9-006012C38783}" presName="comp" presStyleCnt="0"/>
      <dgm:spPr/>
    </dgm:pt>
    <dgm:pt modelId="{D85F0353-1AA0-4FB2-B9B5-C9272AFA9080}" type="pres">
      <dgm:prSet presAssocID="{EEFCBD53-13A4-47BA-B1F9-006012C38783}" presName="box" presStyleLbl="node1" presStyleIdx="3" presStyleCnt="5"/>
      <dgm:spPr/>
    </dgm:pt>
    <dgm:pt modelId="{17EA14B9-F42B-4494-8B8D-2FE3D50B8059}" type="pres">
      <dgm:prSet presAssocID="{EEFCBD53-13A4-47BA-B1F9-006012C38783}" presName="img" presStyleLbl="fgImgPlace1" presStyleIdx="3" presStyleCnt="5"/>
      <dgm:spPr>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7086" r="17086"/>
          </a:stretch>
        </a:blipFill>
        <a:ln>
          <a:noFill/>
        </a:ln>
      </dgm:spPr>
      <dgm:extLst>
        <a:ext uri="{E40237B7-FDA0-4F09-8148-C483321AD2D9}">
          <dgm14:cNvPr xmlns:dgm14="http://schemas.microsoft.com/office/drawing/2010/diagram" id="0" name="" descr="Badge 4 with solid fill"/>
        </a:ext>
      </dgm:extLst>
    </dgm:pt>
    <dgm:pt modelId="{1C5345C1-B411-44AB-B33B-868219983799}" type="pres">
      <dgm:prSet presAssocID="{EEFCBD53-13A4-47BA-B1F9-006012C38783}" presName="text" presStyleLbl="node1" presStyleIdx="3" presStyleCnt="5">
        <dgm:presLayoutVars>
          <dgm:bulletEnabled val="1"/>
        </dgm:presLayoutVars>
      </dgm:prSet>
      <dgm:spPr/>
    </dgm:pt>
    <dgm:pt modelId="{E683A700-F102-4F03-95DF-CA34C4F3FAE1}" type="pres">
      <dgm:prSet presAssocID="{450D65A7-8D94-448F-824E-63A3D81258A7}" presName="spacer" presStyleCnt="0"/>
      <dgm:spPr/>
    </dgm:pt>
    <dgm:pt modelId="{DCA50D2E-4ABC-4A4D-89BC-B49E7110CF1D}" type="pres">
      <dgm:prSet presAssocID="{CA7B0500-9459-4C53-9921-A81C48C55E2E}" presName="comp" presStyleCnt="0"/>
      <dgm:spPr/>
    </dgm:pt>
    <dgm:pt modelId="{92B0CE8F-D00B-4CF7-AD41-DDA5D3723925}" type="pres">
      <dgm:prSet presAssocID="{CA7B0500-9459-4C53-9921-A81C48C55E2E}" presName="box" presStyleLbl="node1" presStyleIdx="4" presStyleCnt="5"/>
      <dgm:spPr/>
    </dgm:pt>
    <dgm:pt modelId="{946E0908-2123-4021-BDD2-A5E837BC3A97}" type="pres">
      <dgm:prSet presAssocID="{CA7B0500-9459-4C53-9921-A81C48C55E2E}" presName="img" presStyleLbl="fgImgPlace1" presStyleIdx="4" presStyleCnt="5"/>
      <dgm:spPr>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7086" r="17086"/>
          </a:stretch>
        </a:blipFill>
        <a:ln>
          <a:noFill/>
        </a:ln>
      </dgm:spPr>
      <dgm:extLst>
        <a:ext uri="{E40237B7-FDA0-4F09-8148-C483321AD2D9}">
          <dgm14:cNvPr xmlns:dgm14="http://schemas.microsoft.com/office/drawing/2010/diagram" id="0" name="" descr="Badge 5 with solid fill"/>
        </a:ext>
      </dgm:extLst>
    </dgm:pt>
    <dgm:pt modelId="{116572FE-F06E-4935-ADAE-4C1E7A366B4E}" type="pres">
      <dgm:prSet presAssocID="{CA7B0500-9459-4C53-9921-A81C48C55E2E}" presName="text" presStyleLbl="node1" presStyleIdx="4" presStyleCnt="5">
        <dgm:presLayoutVars>
          <dgm:bulletEnabled val="1"/>
        </dgm:presLayoutVars>
      </dgm:prSet>
      <dgm:spPr/>
    </dgm:pt>
  </dgm:ptLst>
  <dgm:cxnLst>
    <dgm:cxn modelId="{9F86A804-072B-42CE-825F-543A76DF7314}" type="presOf" srcId="{2A9F2F60-886E-46E8-87A0-7E0FB8A6AF92}" destId="{C62F7732-35E6-45B2-8190-B92031767CCA}" srcOrd="0" destOrd="0" presId="urn:microsoft.com/office/officeart/2005/8/layout/vList4"/>
    <dgm:cxn modelId="{38008B10-367A-42EB-95CF-6157C9743678}" srcId="{54AA5191-BC2C-4D00-AA8A-A83011C20292}" destId="{60536772-5457-4F9C-BB1D-1146795F1AAE}" srcOrd="2" destOrd="0" parTransId="{F8F8FE58-47C1-4609-96FD-C824860C38BA}" sibTransId="{54ED4472-D87A-4472-8CF5-DEB1297E3272}"/>
    <dgm:cxn modelId="{391C0711-250D-45C9-A64C-65A20482056D}" type="presOf" srcId="{CA7B0500-9459-4C53-9921-A81C48C55E2E}" destId="{92B0CE8F-D00B-4CF7-AD41-DDA5D3723925}" srcOrd="0" destOrd="0" presId="urn:microsoft.com/office/officeart/2005/8/layout/vList4"/>
    <dgm:cxn modelId="{A0EBA229-8500-49E6-ACB6-97B3EC347CF8}" type="presOf" srcId="{2A9F2F60-886E-46E8-87A0-7E0FB8A6AF92}" destId="{2353F79B-760A-4FB9-8DF9-71928C950CDC}" srcOrd="1" destOrd="0" presId="urn:microsoft.com/office/officeart/2005/8/layout/vList4"/>
    <dgm:cxn modelId="{521CBF2F-3A86-487B-B35D-A4FA14B7A245}" srcId="{54AA5191-BC2C-4D00-AA8A-A83011C20292}" destId="{9ADDB280-3BF5-41F6-8A03-00FF1F389F07}" srcOrd="0" destOrd="0" parTransId="{5D143CD7-51EF-42D2-9D60-8BD525DE5DAE}" sibTransId="{32066EEA-4D01-4C74-9810-024B8E67547F}"/>
    <dgm:cxn modelId="{5272D835-6899-48C1-B299-1B98CC70E7AB}" srcId="{54AA5191-BC2C-4D00-AA8A-A83011C20292}" destId="{2A9F2F60-886E-46E8-87A0-7E0FB8A6AF92}" srcOrd="1" destOrd="0" parTransId="{909B3ADA-AD2A-4CCC-9FF0-532B18DAA112}" sibTransId="{F141A712-88A4-49D0-A3DE-D827E9A17F73}"/>
    <dgm:cxn modelId="{16404B72-64A0-4DE0-B9B2-20B8385A5270}" type="presOf" srcId="{EEFCBD53-13A4-47BA-B1F9-006012C38783}" destId="{D85F0353-1AA0-4FB2-B9B5-C9272AFA9080}" srcOrd="0" destOrd="0" presId="urn:microsoft.com/office/officeart/2005/8/layout/vList4"/>
    <dgm:cxn modelId="{F65E147E-F428-4FF8-89FA-B0DDA9F0EBBD}" type="presOf" srcId="{EEFCBD53-13A4-47BA-B1F9-006012C38783}" destId="{1C5345C1-B411-44AB-B33B-868219983799}" srcOrd="1" destOrd="0" presId="urn:microsoft.com/office/officeart/2005/8/layout/vList4"/>
    <dgm:cxn modelId="{F6FB5781-506F-445B-B282-D7BB93FC001A}" type="presOf" srcId="{54AA5191-BC2C-4D00-AA8A-A83011C20292}" destId="{A6EA750E-06A8-4354-91EF-9E5B3B6FC504}" srcOrd="0" destOrd="0" presId="urn:microsoft.com/office/officeart/2005/8/layout/vList4"/>
    <dgm:cxn modelId="{02BCA9A6-1380-48C0-B5E7-8E2569D35538}" type="presOf" srcId="{60536772-5457-4F9C-BB1D-1146795F1AAE}" destId="{853079EC-E7D2-4F33-8572-1D997C907483}" srcOrd="0" destOrd="0" presId="urn:microsoft.com/office/officeart/2005/8/layout/vList4"/>
    <dgm:cxn modelId="{D1902EB1-2CB5-4B5B-8BB0-7BDD1BF851E0}" type="presOf" srcId="{9ADDB280-3BF5-41F6-8A03-00FF1F389F07}" destId="{0034C3C1-E3F8-49CC-8A9A-ADDDCB55D66C}" srcOrd="0" destOrd="0" presId="urn:microsoft.com/office/officeart/2005/8/layout/vList4"/>
    <dgm:cxn modelId="{0C7A5BB3-09F4-4E4F-82D0-981B921A208A}" srcId="{54AA5191-BC2C-4D00-AA8A-A83011C20292}" destId="{CA7B0500-9459-4C53-9921-A81C48C55E2E}" srcOrd="4" destOrd="0" parTransId="{3B106606-C9F7-47F4-B01A-31AFAE451E48}" sibTransId="{C59FFCDB-3BD5-4919-9322-DA15BFE29D53}"/>
    <dgm:cxn modelId="{E727ECB6-D604-4FE3-BFA3-F67D6A214522}" srcId="{54AA5191-BC2C-4D00-AA8A-A83011C20292}" destId="{EEFCBD53-13A4-47BA-B1F9-006012C38783}" srcOrd="3" destOrd="0" parTransId="{7F218D62-4FAA-4B2E-BF80-18A9C7DC64AD}" sibTransId="{450D65A7-8D94-448F-824E-63A3D81258A7}"/>
    <dgm:cxn modelId="{BB7488BA-2CE1-40D9-BEF5-B9BCB558DA0F}" type="presOf" srcId="{60536772-5457-4F9C-BB1D-1146795F1AAE}" destId="{849B160C-A213-47E4-AE6C-24D5AA00F989}" srcOrd="1" destOrd="0" presId="urn:microsoft.com/office/officeart/2005/8/layout/vList4"/>
    <dgm:cxn modelId="{FFC088BF-DD17-462B-8239-73543105607F}" type="presOf" srcId="{9ADDB280-3BF5-41F6-8A03-00FF1F389F07}" destId="{BBC4051E-81FC-41C5-B61F-0814E5F8897A}" srcOrd="1" destOrd="0" presId="urn:microsoft.com/office/officeart/2005/8/layout/vList4"/>
    <dgm:cxn modelId="{096617F6-60BB-4510-9472-9DE2E1903289}" type="presOf" srcId="{CA7B0500-9459-4C53-9921-A81C48C55E2E}" destId="{116572FE-F06E-4935-ADAE-4C1E7A366B4E}" srcOrd="1" destOrd="0" presId="urn:microsoft.com/office/officeart/2005/8/layout/vList4"/>
    <dgm:cxn modelId="{563868B5-E8C8-4CBB-AECF-E21541669BAC}" type="presParOf" srcId="{A6EA750E-06A8-4354-91EF-9E5B3B6FC504}" destId="{C62C0513-17EB-4D4B-8283-902010DFE7E7}" srcOrd="0" destOrd="0" presId="urn:microsoft.com/office/officeart/2005/8/layout/vList4"/>
    <dgm:cxn modelId="{0CA4E247-3700-4EF8-8AA5-5E0F0D6BC596}" type="presParOf" srcId="{C62C0513-17EB-4D4B-8283-902010DFE7E7}" destId="{0034C3C1-E3F8-49CC-8A9A-ADDDCB55D66C}" srcOrd="0" destOrd="0" presId="urn:microsoft.com/office/officeart/2005/8/layout/vList4"/>
    <dgm:cxn modelId="{C2987D04-6324-46C5-85C1-F521E9BAEE32}" type="presParOf" srcId="{C62C0513-17EB-4D4B-8283-902010DFE7E7}" destId="{486FC86F-B1B0-4375-A160-8D26373F77BD}" srcOrd="1" destOrd="0" presId="urn:microsoft.com/office/officeart/2005/8/layout/vList4"/>
    <dgm:cxn modelId="{F231BCAB-44BA-4563-A13C-954B92D83445}" type="presParOf" srcId="{C62C0513-17EB-4D4B-8283-902010DFE7E7}" destId="{BBC4051E-81FC-41C5-B61F-0814E5F8897A}" srcOrd="2" destOrd="0" presId="urn:microsoft.com/office/officeart/2005/8/layout/vList4"/>
    <dgm:cxn modelId="{19C451C5-D169-41B8-B1C2-09CCF37EBADF}" type="presParOf" srcId="{A6EA750E-06A8-4354-91EF-9E5B3B6FC504}" destId="{A8C59984-9D35-4572-B60A-FFC63EDAA4FD}" srcOrd="1" destOrd="0" presId="urn:microsoft.com/office/officeart/2005/8/layout/vList4"/>
    <dgm:cxn modelId="{E3E95B91-F567-4448-8772-9AEB7E807E35}" type="presParOf" srcId="{A6EA750E-06A8-4354-91EF-9E5B3B6FC504}" destId="{379EE922-61F1-43A5-A3FA-B39CDCBB3052}" srcOrd="2" destOrd="0" presId="urn:microsoft.com/office/officeart/2005/8/layout/vList4"/>
    <dgm:cxn modelId="{CEB3DCB2-5B44-43A7-B0ED-A11ED464E620}" type="presParOf" srcId="{379EE922-61F1-43A5-A3FA-B39CDCBB3052}" destId="{C62F7732-35E6-45B2-8190-B92031767CCA}" srcOrd="0" destOrd="0" presId="urn:microsoft.com/office/officeart/2005/8/layout/vList4"/>
    <dgm:cxn modelId="{62B672AE-3B6C-46F6-8CF0-5A0C8C633272}" type="presParOf" srcId="{379EE922-61F1-43A5-A3FA-B39CDCBB3052}" destId="{D9C741E6-A461-48A3-88CC-D076E599B23E}" srcOrd="1" destOrd="0" presId="urn:microsoft.com/office/officeart/2005/8/layout/vList4"/>
    <dgm:cxn modelId="{A2536829-58F6-4578-8EAB-198E98042D3B}" type="presParOf" srcId="{379EE922-61F1-43A5-A3FA-B39CDCBB3052}" destId="{2353F79B-760A-4FB9-8DF9-71928C950CDC}" srcOrd="2" destOrd="0" presId="urn:microsoft.com/office/officeart/2005/8/layout/vList4"/>
    <dgm:cxn modelId="{94E4B99F-A844-4782-B8D5-7843AECA1A4A}" type="presParOf" srcId="{A6EA750E-06A8-4354-91EF-9E5B3B6FC504}" destId="{07D119C7-DF1F-4EF2-8317-C4B0E7B54B86}" srcOrd="3" destOrd="0" presId="urn:microsoft.com/office/officeart/2005/8/layout/vList4"/>
    <dgm:cxn modelId="{45D6D5A9-F405-48E5-985B-CCB8CC2BF13C}" type="presParOf" srcId="{A6EA750E-06A8-4354-91EF-9E5B3B6FC504}" destId="{5D7E1B74-6D4E-4E4E-BCA8-52781B69874B}" srcOrd="4" destOrd="0" presId="urn:microsoft.com/office/officeart/2005/8/layout/vList4"/>
    <dgm:cxn modelId="{4E64D009-D27E-4A4D-8675-FC6F5DC4112E}" type="presParOf" srcId="{5D7E1B74-6D4E-4E4E-BCA8-52781B69874B}" destId="{853079EC-E7D2-4F33-8572-1D997C907483}" srcOrd="0" destOrd="0" presId="urn:microsoft.com/office/officeart/2005/8/layout/vList4"/>
    <dgm:cxn modelId="{BD13BE3B-2A3A-438A-96F1-9DD959027579}" type="presParOf" srcId="{5D7E1B74-6D4E-4E4E-BCA8-52781B69874B}" destId="{3203599F-9385-4AB8-9978-6A5F88B0FA38}" srcOrd="1" destOrd="0" presId="urn:microsoft.com/office/officeart/2005/8/layout/vList4"/>
    <dgm:cxn modelId="{DA7844C5-8466-4DA7-85D5-AC65F38E2076}" type="presParOf" srcId="{5D7E1B74-6D4E-4E4E-BCA8-52781B69874B}" destId="{849B160C-A213-47E4-AE6C-24D5AA00F989}" srcOrd="2" destOrd="0" presId="urn:microsoft.com/office/officeart/2005/8/layout/vList4"/>
    <dgm:cxn modelId="{CDB4F42E-A651-49B3-BCE4-5ADE90C2D852}" type="presParOf" srcId="{A6EA750E-06A8-4354-91EF-9E5B3B6FC504}" destId="{5F255F14-B7B0-46C9-85A2-93843A7EB7D3}" srcOrd="5" destOrd="0" presId="urn:microsoft.com/office/officeart/2005/8/layout/vList4"/>
    <dgm:cxn modelId="{5B5B75A1-7D4E-4D85-9FBE-01CF1F916079}" type="presParOf" srcId="{A6EA750E-06A8-4354-91EF-9E5B3B6FC504}" destId="{C48F295B-009A-40B1-A78A-577BAA28FCB1}" srcOrd="6" destOrd="0" presId="urn:microsoft.com/office/officeart/2005/8/layout/vList4"/>
    <dgm:cxn modelId="{F0293CD0-0545-46D4-955F-D9D0235D1C43}" type="presParOf" srcId="{C48F295B-009A-40B1-A78A-577BAA28FCB1}" destId="{D85F0353-1AA0-4FB2-B9B5-C9272AFA9080}" srcOrd="0" destOrd="0" presId="urn:microsoft.com/office/officeart/2005/8/layout/vList4"/>
    <dgm:cxn modelId="{7420B59C-8283-43C2-93B4-B64B05E30DDF}" type="presParOf" srcId="{C48F295B-009A-40B1-A78A-577BAA28FCB1}" destId="{17EA14B9-F42B-4494-8B8D-2FE3D50B8059}" srcOrd="1" destOrd="0" presId="urn:microsoft.com/office/officeart/2005/8/layout/vList4"/>
    <dgm:cxn modelId="{AAF194EC-B2D9-4861-B204-71ABF9BF96C6}" type="presParOf" srcId="{C48F295B-009A-40B1-A78A-577BAA28FCB1}" destId="{1C5345C1-B411-44AB-B33B-868219983799}" srcOrd="2" destOrd="0" presId="urn:microsoft.com/office/officeart/2005/8/layout/vList4"/>
    <dgm:cxn modelId="{8E72762F-5420-491A-859D-C98B83B2BF61}" type="presParOf" srcId="{A6EA750E-06A8-4354-91EF-9E5B3B6FC504}" destId="{E683A700-F102-4F03-95DF-CA34C4F3FAE1}" srcOrd="7" destOrd="0" presId="urn:microsoft.com/office/officeart/2005/8/layout/vList4"/>
    <dgm:cxn modelId="{7F67A22E-9FB4-40A1-8B12-FDA6EF49412D}" type="presParOf" srcId="{A6EA750E-06A8-4354-91EF-9E5B3B6FC504}" destId="{DCA50D2E-4ABC-4A4D-89BC-B49E7110CF1D}" srcOrd="8" destOrd="0" presId="urn:microsoft.com/office/officeart/2005/8/layout/vList4"/>
    <dgm:cxn modelId="{7206AFD1-4630-4463-98BE-B1375C339D27}" type="presParOf" srcId="{DCA50D2E-4ABC-4A4D-89BC-B49E7110CF1D}" destId="{92B0CE8F-D00B-4CF7-AD41-DDA5D3723925}" srcOrd="0" destOrd="0" presId="urn:microsoft.com/office/officeart/2005/8/layout/vList4"/>
    <dgm:cxn modelId="{EDDEF0EB-8CFD-4A07-BFE8-F3B85D525BE6}" type="presParOf" srcId="{DCA50D2E-4ABC-4A4D-89BC-B49E7110CF1D}" destId="{946E0908-2123-4021-BDD2-A5E837BC3A97}" srcOrd="1" destOrd="0" presId="urn:microsoft.com/office/officeart/2005/8/layout/vList4"/>
    <dgm:cxn modelId="{29A001D6-F10E-4350-AAAE-2AC612918898}" type="presParOf" srcId="{DCA50D2E-4ABC-4A4D-89BC-B49E7110CF1D}" destId="{116572FE-F06E-4935-ADAE-4C1E7A366B4E}" srcOrd="2" destOrd="0" presId="urn:microsoft.com/office/officeart/2005/8/layout/vList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20AD2-3AF3-40FE-9B08-79C5035D80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7B48F34A-9624-4C81-BA60-4737FCA49B6B}">
      <dgm:prSet phldrT="[Text]" custT="1"/>
      <dgm:spPr/>
      <dgm:t>
        <a:bodyPr/>
        <a:lstStyle/>
        <a:p>
          <a:pPr>
            <a:lnSpc>
              <a:spcPct val="100000"/>
            </a:lnSpc>
          </a:pPr>
          <a:r>
            <a:rPr lang="en-GB" sz="2400" noProof="0">
              <a:solidFill>
                <a:schemeClr val="bg1"/>
              </a:solidFill>
            </a:rPr>
            <a:t>Fairness</a:t>
          </a:r>
          <a:endParaRPr lang="en-GB" sz="2400">
            <a:solidFill>
              <a:schemeClr val="bg1"/>
            </a:solidFill>
          </a:endParaRPr>
        </a:p>
      </dgm:t>
    </dgm:pt>
    <dgm:pt modelId="{AA5F9DFA-19F3-4EFC-8E5F-93F48529F4BE}" type="parTrans" cxnId="{78669343-21E0-404A-A552-07B8B780F65A}">
      <dgm:prSet/>
      <dgm:spPr/>
      <dgm:t>
        <a:bodyPr/>
        <a:lstStyle/>
        <a:p>
          <a:endParaRPr lang="en-GB"/>
        </a:p>
      </dgm:t>
    </dgm:pt>
    <dgm:pt modelId="{F7AC9A69-B94C-4BCD-B844-300FF43973AE}" type="sibTrans" cxnId="{78669343-21E0-404A-A552-07B8B780F65A}">
      <dgm:prSet/>
      <dgm:spPr/>
      <dgm:t>
        <a:bodyPr/>
        <a:lstStyle/>
        <a:p>
          <a:endParaRPr lang="en-GB"/>
        </a:p>
      </dgm:t>
    </dgm:pt>
    <dgm:pt modelId="{A9142E3A-A733-433A-89C9-5AD2B2097774}">
      <dgm:prSet custT="1"/>
      <dgm:spPr/>
      <dgm:t>
        <a:bodyPr/>
        <a:lstStyle/>
        <a:p>
          <a:pPr>
            <a:lnSpc>
              <a:spcPct val="100000"/>
            </a:lnSpc>
          </a:pPr>
          <a:r>
            <a:rPr lang="en-GB" sz="2400">
              <a:solidFill>
                <a:schemeClr val="bg1"/>
              </a:solidFill>
            </a:rPr>
            <a:t>Remote consultations</a:t>
          </a:r>
          <a:endParaRPr lang="en-GB" sz="2400" noProof="0">
            <a:solidFill>
              <a:schemeClr val="bg1"/>
            </a:solidFill>
          </a:endParaRPr>
        </a:p>
      </dgm:t>
    </dgm:pt>
    <dgm:pt modelId="{CD3DA7F0-663D-46ED-B2F3-58456411CBCE}" type="parTrans" cxnId="{F49D14F5-DAFF-4A64-9DA6-C598D9B7C202}">
      <dgm:prSet/>
      <dgm:spPr/>
      <dgm:t>
        <a:bodyPr/>
        <a:lstStyle/>
        <a:p>
          <a:endParaRPr lang="en-GB"/>
        </a:p>
      </dgm:t>
    </dgm:pt>
    <dgm:pt modelId="{BD4B0F12-7614-4B25-AA74-CE32B00CA3F4}" type="sibTrans" cxnId="{F49D14F5-DAFF-4A64-9DA6-C598D9B7C202}">
      <dgm:prSet/>
      <dgm:spPr/>
      <dgm:t>
        <a:bodyPr/>
        <a:lstStyle/>
        <a:p>
          <a:endParaRPr lang="en-GB"/>
        </a:p>
      </dgm:t>
    </dgm:pt>
    <dgm:pt modelId="{DC5CCDF8-6E75-48D0-B0A0-0B61FF705E57}">
      <dgm:prSet custT="1"/>
      <dgm:spPr/>
      <dgm:t>
        <a:bodyPr/>
        <a:lstStyle/>
        <a:p>
          <a:pPr>
            <a:lnSpc>
              <a:spcPct val="100000"/>
            </a:lnSpc>
          </a:pPr>
          <a:r>
            <a:rPr lang="en-GB" sz="2400" noProof="0">
              <a:solidFill>
                <a:schemeClr val="bg1"/>
              </a:solidFill>
            </a:rPr>
            <a:t>Making sustainable decisions</a:t>
          </a:r>
        </a:p>
      </dgm:t>
    </dgm:pt>
    <dgm:pt modelId="{44C7EEFD-CF8B-4EF5-B65F-E2C79B635D6A}" type="parTrans" cxnId="{C36407B0-7569-47DF-A785-642BF1F09C51}">
      <dgm:prSet/>
      <dgm:spPr/>
      <dgm:t>
        <a:bodyPr/>
        <a:lstStyle/>
        <a:p>
          <a:endParaRPr lang="en-GB"/>
        </a:p>
      </dgm:t>
    </dgm:pt>
    <dgm:pt modelId="{94FB9A10-8886-4175-84BB-10417945D430}" type="sibTrans" cxnId="{C36407B0-7569-47DF-A785-642BF1F09C51}">
      <dgm:prSet/>
      <dgm:spPr/>
      <dgm:t>
        <a:bodyPr/>
        <a:lstStyle/>
        <a:p>
          <a:endParaRPr lang="en-GB"/>
        </a:p>
      </dgm:t>
    </dgm:pt>
    <dgm:pt modelId="{A91CA7B9-F3CA-4859-B821-D2A4D4A4A776}">
      <dgm:prSet custT="1"/>
      <dgm:spPr/>
      <dgm:t>
        <a:bodyPr/>
        <a:lstStyle/>
        <a:p>
          <a:pPr>
            <a:lnSpc>
              <a:spcPct val="100000"/>
            </a:lnSpc>
          </a:pPr>
          <a:r>
            <a:rPr lang="en-GB" sz="2400">
              <a:solidFill>
                <a:schemeClr val="bg1"/>
              </a:solidFill>
            </a:rPr>
            <a:t>Research</a:t>
          </a:r>
          <a:endParaRPr lang="en-GB" sz="2400" noProof="0">
            <a:solidFill>
              <a:schemeClr val="bg1"/>
            </a:solidFill>
          </a:endParaRPr>
        </a:p>
      </dgm:t>
    </dgm:pt>
    <dgm:pt modelId="{ED62FA31-3B0C-4F86-B709-2842F8F8BF40}" type="parTrans" cxnId="{8B3E621A-7702-4AAF-AEF5-7B822AFC98CC}">
      <dgm:prSet/>
      <dgm:spPr/>
      <dgm:t>
        <a:bodyPr/>
        <a:lstStyle/>
        <a:p>
          <a:endParaRPr lang="en-GB"/>
        </a:p>
      </dgm:t>
    </dgm:pt>
    <dgm:pt modelId="{3FA4FE9E-624F-4DF4-8866-9ADA7126641F}" type="sibTrans" cxnId="{8B3E621A-7702-4AAF-AEF5-7B822AFC98CC}">
      <dgm:prSet/>
      <dgm:spPr/>
      <dgm:t>
        <a:bodyPr/>
        <a:lstStyle/>
        <a:p>
          <a:endParaRPr lang="en-GB"/>
        </a:p>
      </dgm:t>
    </dgm:pt>
    <dgm:pt modelId="{98F2ADED-90BF-42E2-804E-30602E13CFE1}" type="pres">
      <dgm:prSet presAssocID="{89A20AD2-3AF3-40FE-9B08-79C5035D8076}" presName="root" presStyleCnt="0">
        <dgm:presLayoutVars>
          <dgm:dir/>
          <dgm:resizeHandles val="exact"/>
        </dgm:presLayoutVars>
      </dgm:prSet>
      <dgm:spPr/>
    </dgm:pt>
    <dgm:pt modelId="{E0D1D7C1-E121-4FCE-AE47-29B28FC7EF3C}" type="pres">
      <dgm:prSet presAssocID="{7B48F34A-9624-4C81-BA60-4737FCA49B6B}" presName="compNode" presStyleCnt="0"/>
      <dgm:spPr/>
    </dgm:pt>
    <dgm:pt modelId="{2C91D1F7-2F91-4264-B39F-AC68A6C34460}" type="pres">
      <dgm:prSet presAssocID="{7B48F34A-9624-4C81-BA60-4737FCA49B6B}" presName="bgRect" presStyleLbl="bgShp" presStyleIdx="0" presStyleCnt="4"/>
      <dgm:spPr>
        <a:xfrm>
          <a:off x="0" y="86678"/>
          <a:ext cx="6670868" cy="926087"/>
        </a:xfrm>
        <a:solidFill>
          <a:schemeClr val="accent1"/>
        </a:solidFill>
        <a:ln>
          <a:noFill/>
        </a:ln>
      </dgm:spPr>
    </dgm:pt>
    <dgm:pt modelId="{BD32A092-44D6-4FED-94B9-0F89E6EC135F}" type="pres">
      <dgm:prSet presAssocID="{7B48F34A-9624-4C81-BA60-4737FCA49B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5486C056-09A3-46BF-83FF-22F514CD4C13}" type="pres">
      <dgm:prSet presAssocID="{7B48F34A-9624-4C81-BA60-4737FCA49B6B}" presName="spaceRect" presStyleCnt="0"/>
      <dgm:spPr/>
    </dgm:pt>
    <dgm:pt modelId="{02BC85F9-439F-48C1-9749-AF8ACD7C0761}" type="pres">
      <dgm:prSet presAssocID="{7B48F34A-9624-4C81-BA60-4737FCA49B6B}" presName="parTx" presStyleLbl="revTx" presStyleIdx="0" presStyleCnt="4">
        <dgm:presLayoutVars>
          <dgm:chMax val="0"/>
          <dgm:chPref val="0"/>
        </dgm:presLayoutVars>
      </dgm:prSet>
      <dgm:spPr/>
    </dgm:pt>
    <dgm:pt modelId="{2FB4B957-A937-4100-B402-C4C51B7FC9A2}" type="pres">
      <dgm:prSet presAssocID="{F7AC9A69-B94C-4BCD-B844-300FF43973AE}" presName="sibTrans" presStyleCnt="0"/>
      <dgm:spPr/>
    </dgm:pt>
    <dgm:pt modelId="{33AE469C-587E-433D-9E74-FF5079083AD6}" type="pres">
      <dgm:prSet presAssocID="{A9142E3A-A733-433A-89C9-5AD2B2097774}" presName="compNode" presStyleCnt="0"/>
      <dgm:spPr/>
    </dgm:pt>
    <dgm:pt modelId="{9DD55219-6DA3-44AF-A8FC-4BE982F3E3D9}" type="pres">
      <dgm:prSet presAssocID="{A9142E3A-A733-433A-89C9-5AD2B2097774}" presName="bgRect" presStyleLbl="bgShp" presStyleIdx="1" presStyleCnt="4"/>
      <dgm:spPr>
        <a:solidFill>
          <a:schemeClr val="accent1"/>
        </a:solidFill>
        <a:ln>
          <a:noFill/>
        </a:ln>
      </dgm:spPr>
    </dgm:pt>
    <dgm:pt modelId="{3022605B-5E8F-4FC8-96E0-6B59032DE3F2}" type="pres">
      <dgm:prSet presAssocID="{A9142E3A-A733-433A-89C9-5AD2B20977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ll center"/>
        </a:ext>
      </dgm:extLst>
    </dgm:pt>
    <dgm:pt modelId="{10D20AAD-61CF-4329-BAD7-4E592B8640CA}" type="pres">
      <dgm:prSet presAssocID="{A9142E3A-A733-433A-89C9-5AD2B2097774}" presName="spaceRect" presStyleCnt="0"/>
      <dgm:spPr/>
    </dgm:pt>
    <dgm:pt modelId="{15D17F0E-F824-48E6-8384-D2C04282288C}" type="pres">
      <dgm:prSet presAssocID="{A9142E3A-A733-433A-89C9-5AD2B2097774}" presName="parTx" presStyleLbl="revTx" presStyleIdx="1" presStyleCnt="4">
        <dgm:presLayoutVars>
          <dgm:chMax val="0"/>
          <dgm:chPref val="0"/>
        </dgm:presLayoutVars>
      </dgm:prSet>
      <dgm:spPr/>
    </dgm:pt>
    <dgm:pt modelId="{12C92E2F-023C-4F8A-9EB4-CF6FC4269406}" type="pres">
      <dgm:prSet presAssocID="{BD4B0F12-7614-4B25-AA74-CE32B00CA3F4}" presName="sibTrans" presStyleCnt="0"/>
      <dgm:spPr/>
    </dgm:pt>
    <dgm:pt modelId="{92319E64-002C-4B51-9F49-94025156169E}" type="pres">
      <dgm:prSet presAssocID="{DC5CCDF8-6E75-48D0-B0A0-0B61FF705E57}" presName="compNode" presStyleCnt="0"/>
      <dgm:spPr/>
    </dgm:pt>
    <dgm:pt modelId="{59E6F7EF-AC31-45CB-8844-EFC9DE7363F9}" type="pres">
      <dgm:prSet presAssocID="{DC5CCDF8-6E75-48D0-B0A0-0B61FF705E57}" presName="bgRect" presStyleLbl="bgShp" presStyleIdx="2" presStyleCnt="4"/>
      <dgm:spPr>
        <a:solidFill>
          <a:schemeClr val="accent1"/>
        </a:solidFill>
        <a:ln>
          <a:noFill/>
        </a:ln>
      </dgm:spPr>
    </dgm:pt>
    <dgm:pt modelId="{AB5FA665-B2DA-43F6-ADCD-FF50925F82D6}" type="pres">
      <dgm:prSet presAssocID="{DC5CCDF8-6E75-48D0-B0A0-0B61FF705E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hand with plant with solid fill"/>
        </a:ext>
      </dgm:extLst>
    </dgm:pt>
    <dgm:pt modelId="{F23D2218-930F-4207-AE57-9CD16EF114DA}" type="pres">
      <dgm:prSet presAssocID="{DC5CCDF8-6E75-48D0-B0A0-0B61FF705E57}" presName="spaceRect" presStyleCnt="0"/>
      <dgm:spPr/>
    </dgm:pt>
    <dgm:pt modelId="{124B9016-AED8-49A3-8F4C-AE10C57ECFD9}" type="pres">
      <dgm:prSet presAssocID="{DC5CCDF8-6E75-48D0-B0A0-0B61FF705E57}" presName="parTx" presStyleLbl="revTx" presStyleIdx="2" presStyleCnt="4">
        <dgm:presLayoutVars>
          <dgm:chMax val="0"/>
          <dgm:chPref val="0"/>
        </dgm:presLayoutVars>
      </dgm:prSet>
      <dgm:spPr/>
    </dgm:pt>
    <dgm:pt modelId="{CB49F88A-8563-4007-BF40-7977FB01D41E}" type="pres">
      <dgm:prSet presAssocID="{94FB9A10-8886-4175-84BB-10417945D430}" presName="sibTrans" presStyleCnt="0"/>
      <dgm:spPr/>
    </dgm:pt>
    <dgm:pt modelId="{4C30F1CE-14A7-40BE-865F-03580A6E96C3}" type="pres">
      <dgm:prSet presAssocID="{A91CA7B9-F3CA-4859-B821-D2A4D4A4A776}" presName="compNode" presStyleCnt="0"/>
      <dgm:spPr/>
    </dgm:pt>
    <dgm:pt modelId="{1CA85EB5-AD01-4FA9-A884-AC8F4B4D27D3}" type="pres">
      <dgm:prSet presAssocID="{A91CA7B9-F3CA-4859-B821-D2A4D4A4A776}" presName="bgRect" presStyleLbl="bgShp" presStyleIdx="3" presStyleCnt="4"/>
      <dgm:spPr>
        <a:solidFill>
          <a:schemeClr val="accent1"/>
        </a:solidFill>
        <a:ln>
          <a:noFill/>
        </a:ln>
      </dgm:spPr>
    </dgm:pt>
    <dgm:pt modelId="{5AD40336-4176-457B-9C51-5AE0A9CABEE7}" type="pres">
      <dgm:prSet presAssocID="{A91CA7B9-F3CA-4859-B821-D2A4D4A4A7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cientist female with solid fill"/>
        </a:ext>
      </dgm:extLst>
    </dgm:pt>
    <dgm:pt modelId="{CB2966D3-1356-484D-9430-358CA352FF4B}" type="pres">
      <dgm:prSet presAssocID="{A91CA7B9-F3CA-4859-B821-D2A4D4A4A776}" presName="spaceRect" presStyleCnt="0"/>
      <dgm:spPr/>
    </dgm:pt>
    <dgm:pt modelId="{6111C68D-10AC-4E82-9AC7-D9F7D2354E8D}" type="pres">
      <dgm:prSet presAssocID="{A91CA7B9-F3CA-4859-B821-D2A4D4A4A776}" presName="parTx" presStyleLbl="revTx" presStyleIdx="3" presStyleCnt="4">
        <dgm:presLayoutVars>
          <dgm:chMax val="0"/>
          <dgm:chPref val="0"/>
        </dgm:presLayoutVars>
      </dgm:prSet>
      <dgm:spPr/>
    </dgm:pt>
  </dgm:ptLst>
  <dgm:cxnLst>
    <dgm:cxn modelId="{8B3E621A-7702-4AAF-AEF5-7B822AFC98CC}" srcId="{89A20AD2-3AF3-40FE-9B08-79C5035D8076}" destId="{A91CA7B9-F3CA-4859-B821-D2A4D4A4A776}" srcOrd="3" destOrd="0" parTransId="{ED62FA31-3B0C-4F86-B709-2842F8F8BF40}" sibTransId="{3FA4FE9E-624F-4DF4-8866-9ADA7126641F}"/>
    <dgm:cxn modelId="{78669343-21E0-404A-A552-07B8B780F65A}" srcId="{89A20AD2-3AF3-40FE-9B08-79C5035D8076}" destId="{7B48F34A-9624-4C81-BA60-4737FCA49B6B}" srcOrd="0" destOrd="0" parTransId="{AA5F9DFA-19F3-4EFC-8E5F-93F48529F4BE}" sibTransId="{F7AC9A69-B94C-4BCD-B844-300FF43973AE}"/>
    <dgm:cxn modelId="{1CEBDF85-CD94-4B60-8B95-3FD25E167093}" type="presOf" srcId="{A91CA7B9-F3CA-4859-B821-D2A4D4A4A776}" destId="{6111C68D-10AC-4E82-9AC7-D9F7D2354E8D}" srcOrd="0" destOrd="0" presId="urn:microsoft.com/office/officeart/2018/2/layout/IconVerticalSolidList"/>
    <dgm:cxn modelId="{56F70F8F-CD54-4B94-9C9F-E63351BA968F}" type="presOf" srcId="{7B48F34A-9624-4C81-BA60-4737FCA49B6B}" destId="{02BC85F9-439F-48C1-9749-AF8ACD7C0761}" srcOrd="0" destOrd="0" presId="urn:microsoft.com/office/officeart/2018/2/layout/IconVerticalSolidList"/>
    <dgm:cxn modelId="{EDEDA997-A89D-47EA-ACB4-9C4AFD2DE79A}" type="presOf" srcId="{A9142E3A-A733-433A-89C9-5AD2B2097774}" destId="{15D17F0E-F824-48E6-8384-D2C04282288C}" srcOrd="0" destOrd="0" presId="urn:microsoft.com/office/officeart/2018/2/layout/IconVerticalSolidList"/>
    <dgm:cxn modelId="{9B0AE1A9-34C6-4080-A6C3-FC3257A60EDE}" type="presOf" srcId="{89A20AD2-3AF3-40FE-9B08-79C5035D8076}" destId="{98F2ADED-90BF-42E2-804E-30602E13CFE1}" srcOrd="0" destOrd="0" presId="urn:microsoft.com/office/officeart/2018/2/layout/IconVerticalSolidList"/>
    <dgm:cxn modelId="{C36407B0-7569-47DF-A785-642BF1F09C51}" srcId="{89A20AD2-3AF3-40FE-9B08-79C5035D8076}" destId="{DC5CCDF8-6E75-48D0-B0A0-0B61FF705E57}" srcOrd="2" destOrd="0" parTransId="{44C7EEFD-CF8B-4EF5-B65F-E2C79B635D6A}" sibTransId="{94FB9A10-8886-4175-84BB-10417945D430}"/>
    <dgm:cxn modelId="{129EC2D6-C36D-4B05-8715-8147C37598E0}" type="presOf" srcId="{DC5CCDF8-6E75-48D0-B0A0-0B61FF705E57}" destId="{124B9016-AED8-49A3-8F4C-AE10C57ECFD9}" srcOrd="0" destOrd="0" presId="urn:microsoft.com/office/officeart/2018/2/layout/IconVerticalSolidList"/>
    <dgm:cxn modelId="{F49D14F5-DAFF-4A64-9DA6-C598D9B7C202}" srcId="{89A20AD2-3AF3-40FE-9B08-79C5035D8076}" destId="{A9142E3A-A733-433A-89C9-5AD2B2097774}" srcOrd="1" destOrd="0" parTransId="{CD3DA7F0-663D-46ED-B2F3-58456411CBCE}" sibTransId="{BD4B0F12-7614-4B25-AA74-CE32B00CA3F4}"/>
    <dgm:cxn modelId="{A9F98D8B-AB0D-4F5E-9AF8-1D244986ABEF}" type="presParOf" srcId="{98F2ADED-90BF-42E2-804E-30602E13CFE1}" destId="{E0D1D7C1-E121-4FCE-AE47-29B28FC7EF3C}" srcOrd="0" destOrd="0" presId="urn:microsoft.com/office/officeart/2018/2/layout/IconVerticalSolidList"/>
    <dgm:cxn modelId="{175D8604-1D7D-447A-A6DE-9D6BAFBC7D93}" type="presParOf" srcId="{E0D1D7C1-E121-4FCE-AE47-29B28FC7EF3C}" destId="{2C91D1F7-2F91-4264-B39F-AC68A6C34460}" srcOrd="0" destOrd="0" presId="urn:microsoft.com/office/officeart/2018/2/layout/IconVerticalSolidList"/>
    <dgm:cxn modelId="{96FC8A51-96D8-40AF-9DB5-E13C95BECEC9}" type="presParOf" srcId="{E0D1D7C1-E121-4FCE-AE47-29B28FC7EF3C}" destId="{BD32A092-44D6-4FED-94B9-0F89E6EC135F}" srcOrd="1" destOrd="0" presId="urn:microsoft.com/office/officeart/2018/2/layout/IconVerticalSolidList"/>
    <dgm:cxn modelId="{FED0CB0A-9C80-44AE-A01C-B06376F6E80A}" type="presParOf" srcId="{E0D1D7C1-E121-4FCE-AE47-29B28FC7EF3C}" destId="{5486C056-09A3-46BF-83FF-22F514CD4C13}" srcOrd="2" destOrd="0" presId="urn:microsoft.com/office/officeart/2018/2/layout/IconVerticalSolidList"/>
    <dgm:cxn modelId="{CF623D05-271F-4F39-8107-34F083898447}" type="presParOf" srcId="{E0D1D7C1-E121-4FCE-AE47-29B28FC7EF3C}" destId="{02BC85F9-439F-48C1-9749-AF8ACD7C0761}" srcOrd="3" destOrd="0" presId="urn:microsoft.com/office/officeart/2018/2/layout/IconVerticalSolidList"/>
    <dgm:cxn modelId="{606BF794-564F-4FF1-8FA4-EF2EA8C42562}" type="presParOf" srcId="{98F2ADED-90BF-42E2-804E-30602E13CFE1}" destId="{2FB4B957-A937-4100-B402-C4C51B7FC9A2}" srcOrd="1" destOrd="0" presId="urn:microsoft.com/office/officeart/2018/2/layout/IconVerticalSolidList"/>
    <dgm:cxn modelId="{950E0E86-0240-4FA7-A66B-3C31B72F2A41}" type="presParOf" srcId="{98F2ADED-90BF-42E2-804E-30602E13CFE1}" destId="{33AE469C-587E-433D-9E74-FF5079083AD6}" srcOrd="2" destOrd="0" presId="urn:microsoft.com/office/officeart/2018/2/layout/IconVerticalSolidList"/>
    <dgm:cxn modelId="{76BAC2A8-CC0F-4691-8843-FAD370A80833}" type="presParOf" srcId="{33AE469C-587E-433D-9E74-FF5079083AD6}" destId="{9DD55219-6DA3-44AF-A8FC-4BE982F3E3D9}" srcOrd="0" destOrd="0" presId="urn:microsoft.com/office/officeart/2018/2/layout/IconVerticalSolidList"/>
    <dgm:cxn modelId="{75C25216-C063-4C2A-B0DB-991C05F53972}" type="presParOf" srcId="{33AE469C-587E-433D-9E74-FF5079083AD6}" destId="{3022605B-5E8F-4FC8-96E0-6B59032DE3F2}" srcOrd="1" destOrd="0" presId="urn:microsoft.com/office/officeart/2018/2/layout/IconVerticalSolidList"/>
    <dgm:cxn modelId="{1FF24FFE-2840-48A3-86CB-4EB87B52FB67}" type="presParOf" srcId="{33AE469C-587E-433D-9E74-FF5079083AD6}" destId="{10D20AAD-61CF-4329-BAD7-4E592B8640CA}" srcOrd="2" destOrd="0" presId="urn:microsoft.com/office/officeart/2018/2/layout/IconVerticalSolidList"/>
    <dgm:cxn modelId="{F5787EE7-7CAE-4CF3-BFA6-070D2DF488FA}" type="presParOf" srcId="{33AE469C-587E-433D-9E74-FF5079083AD6}" destId="{15D17F0E-F824-48E6-8384-D2C04282288C}" srcOrd="3" destOrd="0" presId="urn:microsoft.com/office/officeart/2018/2/layout/IconVerticalSolidList"/>
    <dgm:cxn modelId="{F4D83F96-F636-454F-9F30-080C383C1333}" type="presParOf" srcId="{98F2ADED-90BF-42E2-804E-30602E13CFE1}" destId="{12C92E2F-023C-4F8A-9EB4-CF6FC4269406}" srcOrd="3" destOrd="0" presId="urn:microsoft.com/office/officeart/2018/2/layout/IconVerticalSolidList"/>
    <dgm:cxn modelId="{E6B1E093-7CCA-4DB1-8A5B-BEFEC5CD8798}" type="presParOf" srcId="{98F2ADED-90BF-42E2-804E-30602E13CFE1}" destId="{92319E64-002C-4B51-9F49-94025156169E}" srcOrd="4" destOrd="0" presId="urn:microsoft.com/office/officeart/2018/2/layout/IconVerticalSolidList"/>
    <dgm:cxn modelId="{22CCFD14-725F-4DC7-A5F6-568D16D55993}" type="presParOf" srcId="{92319E64-002C-4B51-9F49-94025156169E}" destId="{59E6F7EF-AC31-45CB-8844-EFC9DE7363F9}" srcOrd="0" destOrd="0" presId="urn:microsoft.com/office/officeart/2018/2/layout/IconVerticalSolidList"/>
    <dgm:cxn modelId="{A8277CC6-1C61-4B51-9019-F4E45165D54D}" type="presParOf" srcId="{92319E64-002C-4B51-9F49-94025156169E}" destId="{AB5FA665-B2DA-43F6-ADCD-FF50925F82D6}" srcOrd="1" destOrd="0" presId="urn:microsoft.com/office/officeart/2018/2/layout/IconVerticalSolidList"/>
    <dgm:cxn modelId="{185E2BC6-A969-401D-A585-E2D87C35FE5E}" type="presParOf" srcId="{92319E64-002C-4B51-9F49-94025156169E}" destId="{F23D2218-930F-4207-AE57-9CD16EF114DA}" srcOrd="2" destOrd="0" presId="urn:microsoft.com/office/officeart/2018/2/layout/IconVerticalSolidList"/>
    <dgm:cxn modelId="{3E4A2551-5D05-4E55-8C5D-BB78924B09A8}" type="presParOf" srcId="{92319E64-002C-4B51-9F49-94025156169E}" destId="{124B9016-AED8-49A3-8F4C-AE10C57ECFD9}" srcOrd="3" destOrd="0" presId="urn:microsoft.com/office/officeart/2018/2/layout/IconVerticalSolidList"/>
    <dgm:cxn modelId="{C7D8C3CD-FA4B-4267-9490-B01AF1949235}" type="presParOf" srcId="{98F2ADED-90BF-42E2-804E-30602E13CFE1}" destId="{CB49F88A-8563-4007-BF40-7977FB01D41E}" srcOrd="5" destOrd="0" presId="urn:microsoft.com/office/officeart/2018/2/layout/IconVerticalSolidList"/>
    <dgm:cxn modelId="{9E54C118-DD27-4818-A856-78789535E9EA}" type="presParOf" srcId="{98F2ADED-90BF-42E2-804E-30602E13CFE1}" destId="{4C30F1CE-14A7-40BE-865F-03580A6E96C3}" srcOrd="6" destOrd="0" presId="urn:microsoft.com/office/officeart/2018/2/layout/IconVerticalSolidList"/>
    <dgm:cxn modelId="{74A280CA-5FD5-4B94-8373-7F7FC64D9E32}" type="presParOf" srcId="{4C30F1CE-14A7-40BE-865F-03580A6E96C3}" destId="{1CA85EB5-AD01-4FA9-A884-AC8F4B4D27D3}" srcOrd="0" destOrd="0" presId="urn:microsoft.com/office/officeart/2018/2/layout/IconVerticalSolidList"/>
    <dgm:cxn modelId="{E3B066F9-DDBE-422F-B066-6B7373EBE190}" type="presParOf" srcId="{4C30F1CE-14A7-40BE-865F-03580A6E96C3}" destId="{5AD40336-4176-457B-9C51-5AE0A9CABEE7}" srcOrd="1" destOrd="0" presId="urn:microsoft.com/office/officeart/2018/2/layout/IconVerticalSolidList"/>
    <dgm:cxn modelId="{44E292D4-C2A5-4C0E-AA7F-D07B5E707032}" type="presParOf" srcId="{4C30F1CE-14A7-40BE-865F-03580A6E96C3}" destId="{CB2966D3-1356-484D-9430-358CA352FF4B}" srcOrd="2" destOrd="0" presId="urn:microsoft.com/office/officeart/2018/2/layout/IconVerticalSolidList"/>
    <dgm:cxn modelId="{1AAD445C-FC38-40CE-9133-0B0C39A880D7}" type="presParOf" srcId="{4C30F1CE-14A7-40BE-865F-03580A6E96C3}" destId="{6111C68D-10AC-4E82-9AC7-D9F7D2354E8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9A20AD2-3AF3-40FE-9B08-79C5035D80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7B48F34A-9624-4C81-BA60-4737FCA49B6B}">
      <dgm:prSet phldrT="[Tex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Treating patients with kindness, courtesy and respect</a:t>
          </a:r>
          <a:endParaRPr lang="en-GB" sz="2400" b="0">
            <a:solidFill>
              <a:schemeClr val="bg1"/>
            </a:solidFill>
          </a:endParaRPr>
        </a:p>
      </dgm:t>
    </dgm:pt>
    <dgm:pt modelId="{AA5F9DFA-19F3-4EFC-8E5F-93F48529F4BE}" type="parTrans" cxnId="{78669343-21E0-404A-A552-07B8B780F65A}">
      <dgm:prSet/>
      <dgm:spPr/>
      <dgm:t>
        <a:bodyPr/>
        <a:lstStyle/>
        <a:p>
          <a:endParaRPr lang="en-GB"/>
        </a:p>
      </dgm:t>
    </dgm:pt>
    <dgm:pt modelId="{F7AC9A69-B94C-4BCD-B844-300FF43973AE}" type="sibTrans" cxnId="{78669343-21E0-404A-A552-07B8B780F65A}">
      <dgm:prSet/>
      <dgm:spPr/>
      <dgm:t>
        <a:bodyPr/>
        <a:lstStyle/>
        <a:p>
          <a:endParaRPr lang="en-GB"/>
        </a:p>
      </dgm:t>
    </dgm:pt>
    <dgm:pt modelId="{A9142E3A-A733-433A-89C9-5AD2B2097774}">
      <dgm:prSe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Partnership working</a:t>
          </a:r>
          <a:endParaRPr kumimoji="0" lang="en-GB" sz="2400" b="0" i="0" u="none" strike="noStrike" cap="none" spc="0" normalizeH="0" baseline="0" noProof="0">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dgm:t>
    </dgm:pt>
    <dgm:pt modelId="{CD3DA7F0-663D-46ED-B2F3-58456411CBCE}" type="parTrans" cxnId="{F49D14F5-DAFF-4A64-9DA6-C598D9B7C202}">
      <dgm:prSet/>
      <dgm:spPr/>
      <dgm:t>
        <a:bodyPr/>
        <a:lstStyle/>
        <a:p>
          <a:endParaRPr lang="en-GB"/>
        </a:p>
      </dgm:t>
    </dgm:pt>
    <dgm:pt modelId="{BD4B0F12-7614-4B25-AA74-CE32B00CA3F4}" type="sibTrans" cxnId="{F49D14F5-DAFF-4A64-9DA6-C598D9B7C202}">
      <dgm:prSet/>
      <dgm:spPr/>
      <dgm:t>
        <a:bodyPr/>
        <a:lstStyle/>
        <a:p>
          <a:endParaRPr lang="en-GB"/>
        </a:p>
      </dgm:t>
    </dgm:pt>
    <dgm:pt modelId="{DC5CCDF8-6E75-48D0-B0A0-0B61FF705E57}">
      <dgm:prSe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a:ea typeface="+mn-ea"/>
              <a:cs typeface="+mn-cs"/>
            </a:rPr>
            <a:t>Meeting communication needs</a:t>
          </a:r>
          <a:endParaRPr kumimoji="0" lang="en-GB" sz="2400" b="0" i="0" u="none" strike="noStrike" cap="none" spc="0" normalizeH="0" baseline="0" noProof="0">
            <a:solidFill>
              <a:schemeClr val="bg1"/>
            </a:solidFill>
            <a:effectLst/>
            <a:uLnTx/>
            <a:uFillTx/>
            <a:latin typeface="Calibri"/>
            <a:ea typeface="+mn-ea"/>
            <a:cs typeface="+mn-cs"/>
          </a:endParaRPr>
        </a:p>
      </dgm:t>
    </dgm:pt>
    <dgm:pt modelId="{44C7EEFD-CF8B-4EF5-B65F-E2C79B635D6A}" type="parTrans" cxnId="{C36407B0-7569-47DF-A785-642BF1F09C51}">
      <dgm:prSet/>
      <dgm:spPr/>
      <dgm:t>
        <a:bodyPr/>
        <a:lstStyle/>
        <a:p>
          <a:endParaRPr lang="en-GB"/>
        </a:p>
      </dgm:t>
    </dgm:pt>
    <dgm:pt modelId="{94FB9A10-8886-4175-84BB-10417945D430}" type="sibTrans" cxnId="{C36407B0-7569-47DF-A785-642BF1F09C51}">
      <dgm:prSet/>
      <dgm:spPr/>
      <dgm:t>
        <a:bodyPr/>
        <a:lstStyle/>
        <a:p>
          <a:endParaRPr lang="en-GB"/>
        </a:p>
      </dgm:t>
    </dgm:pt>
    <dgm:pt modelId="{A91CA7B9-F3CA-4859-B821-D2A4D4A4A776}">
      <dgm:prSet custT="1"/>
      <dgm:spPr/>
      <dgm:t>
        <a:bodyPr/>
        <a:lstStyle/>
        <a:p>
          <a:pPr>
            <a:lnSpc>
              <a:spcPct val="100000"/>
            </a:lnSpc>
          </a:pPr>
          <a:r>
            <a:rPr lang="en-GB" sz="2400" b="0">
              <a:solidFill>
                <a:schemeClr val="bg1"/>
              </a:solidFill>
              <a:latin typeface="Calibri" panose="020F0502020204030204" pitchFamily="34" charset="0"/>
              <a:ea typeface="Times New Roman" panose="02020603050405020304" pitchFamily="18" charset="0"/>
              <a:cs typeface="Times New Roman" panose="02020603050405020304" pitchFamily="18" charset="0"/>
            </a:rPr>
            <a:t>Safeguarding </a:t>
          </a:r>
          <a:endParaRPr kumimoji="0" lang="en-GB" sz="2400" b="0" i="0" u="none" strike="noStrike" cap="none" spc="0" normalizeH="0" baseline="0" noProof="0">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dgm:t>
    </dgm:pt>
    <dgm:pt modelId="{ED62FA31-3B0C-4F86-B709-2842F8F8BF40}" type="parTrans" cxnId="{8B3E621A-7702-4AAF-AEF5-7B822AFC98CC}">
      <dgm:prSet/>
      <dgm:spPr/>
      <dgm:t>
        <a:bodyPr/>
        <a:lstStyle/>
        <a:p>
          <a:endParaRPr lang="en-GB"/>
        </a:p>
      </dgm:t>
    </dgm:pt>
    <dgm:pt modelId="{3FA4FE9E-624F-4DF4-8866-9ADA7126641F}" type="sibTrans" cxnId="{8B3E621A-7702-4AAF-AEF5-7B822AFC98CC}">
      <dgm:prSet/>
      <dgm:spPr/>
      <dgm:t>
        <a:bodyPr/>
        <a:lstStyle/>
        <a:p>
          <a:endParaRPr lang="en-GB"/>
        </a:p>
      </dgm:t>
    </dgm:pt>
    <dgm:pt modelId="{98F2ADED-90BF-42E2-804E-30602E13CFE1}" type="pres">
      <dgm:prSet presAssocID="{89A20AD2-3AF3-40FE-9B08-79C5035D8076}" presName="root" presStyleCnt="0">
        <dgm:presLayoutVars>
          <dgm:dir/>
          <dgm:resizeHandles val="exact"/>
        </dgm:presLayoutVars>
      </dgm:prSet>
      <dgm:spPr/>
    </dgm:pt>
    <dgm:pt modelId="{E0D1D7C1-E121-4FCE-AE47-29B28FC7EF3C}" type="pres">
      <dgm:prSet presAssocID="{7B48F34A-9624-4C81-BA60-4737FCA49B6B}" presName="compNode" presStyleCnt="0"/>
      <dgm:spPr/>
    </dgm:pt>
    <dgm:pt modelId="{2C91D1F7-2F91-4264-B39F-AC68A6C34460}" type="pres">
      <dgm:prSet presAssocID="{7B48F34A-9624-4C81-BA60-4737FCA49B6B}" presName="bgRect" presStyleLbl="bgShp" presStyleIdx="0" presStyleCnt="4"/>
      <dgm:spPr>
        <a:solidFill>
          <a:srgbClr val="3E2782"/>
        </a:solidFill>
      </dgm:spPr>
    </dgm:pt>
    <dgm:pt modelId="{BD32A092-44D6-4FED-94B9-0F89E6EC135F}" type="pres">
      <dgm:prSet presAssocID="{7B48F34A-9624-4C81-BA60-4737FCA49B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with solid fill"/>
        </a:ext>
      </dgm:extLst>
    </dgm:pt>
    <dgm:pt modelId="{5486C056-09A3-46BF-83FF-22F514CD4C13}" type="pres">
      <dgm:prSet presAssocID="{7B48F34A-9624-4C81-BA60-4737FCA49B6B}" presName="spaceRect" presStyleCnt="0"/>
      <dgm:spPr/>
    </dgm:pt>
    <dgm:pt modelId="{02BC85F9-439F-48C1-9749-AF8ACD7C0761}" type="pres">
      <dgm:prSet presAssocID="{7B48F34A-9624-4C81-BA60-4737FCA49B6B}" presName="parTx" presStyleLbl="revTx" presStyleIdx="0" presStyleCnt="4">
        <dgm:presLayoutVars>
          <dgm:chMax val="0"/>
          <dgm:chPref val="0"/>
        </dgm:presLayoutVars>
      </dgm:prSet>
      <dgm:spPr/>
    </dgm:pt>
    <dgm:pt modelId="{2FB4B957-A937-4100-B402-C4C51B7FC9A2}" type="pres">
      <dgm:prSet presAssocID="{F7AC9A69-B94C-4BCD-B844-300FF43973AE}" presName="sibTrans" presStyleCnt="0"/>
      <dgm:spPr/>
    </dgm:pt>
    <dgm:pt modelId="{33AE469C-587E-433D-9E74-FF5079083AD6}" type="pres">
      <dgm:prSet presAssocID="{A9142E3A-A733-433A-89C9-5AD2B2097774}" presName="compNode" presStyleCnt="0"/>
      <dgm:spPr/>
    </dgm:pt>
    <dgm:pt modelId="{9DD55219-6DA3-44AF-A8FC-4BE982F3E3D9}" type="pres">
      <dgm:prSet presAssocID="{A9142E3A-A733-433A-89C9-5AD2B2097774}" presName="bgRect" presStyleLbl="bgShp" presStyleIdx="1" presStyleCnt="4"/>
      <dgm:spPr>
        <a:solidFill>
          <a:srgbClr val="3E2880"/>
        </a:solidFill>
      </dgm:spPr>
    </dgm:pt>
    <dgm:pt modelId="{3022605B-5E8F-4FC8-96E0-6B59032DE3F2}" type="pres">
      <dgm:prSet presAssocID="{A9142E3A-A733-433A-89C9-5AD2B20977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10D20AAD-61CF-4329-BAD7-4E592B8640CA}" type="pres">
      <dgm:prSet presAssocID="{A9142E3A-A733-433A-89C9-5AD2B2097774}" presName="spaceRect" presStyleCnt="0"/>
      <dgm:spPr/>
    </dgm:pt>
    <dgm:pt modelId="{15D17F0E-F824-48E6-8384-D2C04282288C}" type="pres">
      <dgm:prSet presAssocID="{A9142E3A-A733-433A-89C9-5AD2B2097774}" presName="parTx" presStyleLbl="revTx" presStyleIdx="1" presStyleCnt="4">
        <dgm:presLayoutVars>
          <dgm:chMax val="0"/>
          <dgm:chPref val="0"/>
        </dgm:presLayoutVars>
      </dgm:prSet>
      <dgm:spPr/>
    </dgm:pt>
    <dgm:pt modelId="{12C92E2F-023C-4F8A-9EB4-CF6FC4269406}" type="pres">
      <dgm:prSet presAssocID="{BD4B0F12-7614-4B25-AA74-CE32B00CA3F4}" presName="sibTrans" presStyleCnt="0"/>
      <dgm:spPr/>
    </dgm:pt>
    <dgm:pt modelId="{92319E64-002C-4B51-9F49-94025156169E}" type="pres">
      <dgm:prSet presAssocID="{DC5CCDF8-6E75-48D0-B0A0-0B61FF705E57}" presName="compNode" presStyleCnt="0"/>
      <dgm:spPr/>
    </dgm:pt>
    <dgm:pt modelId="{59E6F7EF-AC31-45CB-8844-EFC9DE7363F9}" type="pres">
      <dgm:prSet presAssocID="{DC5CCDF8-6E75-48D0-B0A0-0B61FF705E57}" presName="bgRect" presStyleLbl="bgShp" presStyleIdx="2" presStyleCnt="4"/>
      <dgm:spPr>
        <a:solidFill>
          <a:srgbClr val="3E2782"/>
        </a:solidFill>
      </dgm:spPr>
    </dgm:pt>
    <dgm:pt modelId="{AB5FA665-B2DA-43F6-ADCD-FF50925F82D6}" type="pres">
      <dgm:prSet presAssocID="{DC5CCDF8-6E75-48D0-B0A0-0B61FF705E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at with solid fill"/>
        </a:ext>
      </dgm:extLst>
    </dgm:pt>
    <dgm:pt modelId="{F23D2218-930F-4207-AE57-9CD16EF114DA}" type="pres">
      <dgm:prSet presAssocID="{DC5CCDF8-6E75-48D0-B0A0-0B61FF705E57}" presName="spaceRect" presStyleCnt="0"/>
      <dgm:spPr/>
    </dgm:pt>
    <dgm:pt modelId="{124B9016-AED8-49A3-8F4C-AE10C57ECFD9}" type="pres">
      <dgm:prSet presAssocID="{DC5CCDF8-6E75-48D0-B0A0-0B61FF705E57}" presName="parTx" presStyleLbl="revTx" presStyleIdx="2" presStyleCnt="4">
        <dgm:presLayoutVars>
          <dgm:chMax val="0"/>
          <dgm:chPref val="0"/>
        </dgm:presLayoutVars>
      </dgm:prSet>
      <dgm:spPr/>
    </dgm:pt>
    <dgm:pt modelId="{CB49F88A-8563-4007-BF40-7977FB01D41E}" type="pres">
      <dgm:prSet presAssocID="{94FB9A10-8886-4175-84BB-10417945D430}" presName="sibTrans" presStyleCnt="0"/>
      <dgm:spPr/>
    </dgm:pt>
    <dgm:pt modelId="{4C30F1CE-14A7-40BE-865F-03580A6E96C3}" type="pres">
      <dgm:prSet presAssocID="{A91CA7B9-F3CA-4859-B821-D2A4D4A4A776}" presName="compNode" presStyleCnt="0"/>
      <dgm:spPr/>
    </dgm:pt>
    <dgm:pt modelId="{1CA85EB5-AD01-4FA9-A884-AC8F4B4D27D3}" type="pres">
      <dgm:prSet presAssocID="{A91CA7B9-F3CA-4859-B821-D2A4D4A4A776}" presName="bgRect" presStyleLbl="bgShp" presStyleIdx="3" presStyleCnt="4"/>
      <dgm:spPr>
        <a:solidFill>
          <a:srgbClr val="3E2782"/>
        </a:solidFill>
      </dgm:spPr>
    </dgm:pt>
    <dgm:pt modelId="{5AD40336-4176-457B-9C51-5AE0A9CABEE7}" type="pres">
      <dgm:prSet presAssocID="{A91CA7B9-F3CA-4859-B821-D2A4D4A4A7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Shield with solid fill"/>
        </a:ext>
      </dgm:extLst>
    </dgm:pt>
    <dgm:pt modelId="{CB2966D3-1356-484D-9430-358CA352FF4B}" type="pres">
      <dgm:prSet presAssocID="{A91CA7B9-F3CA-4859-B821-D2A4D4A4A776}" presName="spaceRect" presStyleCnt="0"/>
      <dgm:spPr/>
    </dgm:pt>
    <dgm:pt modelId="{6111C68D-10AC-4E82-9AC7-D9F7D2354E8D}" type="pres">
      <dgm:prSet presAssocID="{A91CA7B9-F3CA-4859-B821-D2A4D4A4A776}" presName="parTx" presStyleLbl="revTx" presStyleIdx="3" presStyleCnt="4">
        <dgm:presLayoutVars>
          <dgm:chMax val="0"/>
          <dgm:chPref val="0"/>
        </dgm:presLayoutVars>
      </dgm:prSet>
      <dgm:spPr/>
    </dgm:pt>
  </dgm:ptLst>
  <dgm:cxnLst>
    <dgm:cxn modelId="{8B3E621A-7702-4AAF-AEF5-7B822AFC98CC}" srcId="{89A20AD2-3AF3-40FE-9B08-79C5035D8076}" destId="{A91CA7B9-F3CA-4859-B821-D2A4D4A4A776}" srcOrd="3" destOrd="0" parTransId="{ED62FA31-3B0C-4F86-B709-2842F8F8BF40}" sibTransId="{3FA4FE9E-624F-4DF4-8866-9ADA7126641F}"/>
    <dgm:cxn modelId="{78669343-21E0-404A-A552-07B8B780F65A}" srcId="{89A20AD2-3AF3-40FE-9B08-79C5035D8076}" destId="{7B48F34A-9624-4C81-BA60-4737FCA49B6B}" srcOrd="0" destOrd="0" parTransId="{AA5F9DFA-19F3-4EFC-8E5F-93F48529F4BE}" sibTransId="{F7AC9A69-B94C-4BCD-B844-300FF43973AE}"/>
    <dgm:cxn modelId="{1CEBDF85-CD94-4B60-8B95-3FD25E167093}" type="presOf" srcId="{A91CA7B9-F3CA-4859-B821-D2A4D4A4A776}" destId="{6111C68D-10AC-4E82-9AC7-D9F7D2354E8D}" srcOrd="0" destOrd="0" presId="urn:microsoft.com/office/officeart/2018/2/layout/IconVerticalSolidList"/>
    <dgm:cxn modelId="{56F70F8F-CD54-4B94-9C9F-E63351BA968F}" type="presOf" srcId="{7B48F34A-9624-4C81-BA60-4737FCA49B6B}" destId="{02BC85F9-439F-48C1-9749-AF8ACD7C0761}" srcOrd="0" destOrd="0" presId="urn:microsoft.com/office/officeart/2018/2/layout/IconVerticalSolidList"/>
    <dgm:cxn modelId="{EDEDA997-A89D-47EA-ACB4-9C4AFD2DE79A}" type="presOf" srcId="{A9142E3A-A733-433A-89C9-5AD2B2097774}" destId="{15D17F0E-F824-48E6-8384-D2C04282288C}" srcOrd="0" destOrd="0" presId="urn:microsoft.com/office/officeart/2018/2/layout/IconVerticalSolidList"/>
    <dgm:cxn modelId="{9B0AE1A9-34C6-4080-A6C3-FC3257A60EDE}" type="presOf" srcId="{89A20AD2-3AF3-40FE-9B08-79C5035D8076}" destId="{98F2ADED-90BF-42E2-804E-30602E13CFE1}" srcOrd="0" destOrd="0" presId="urn:microsoft.com/office/officeart/2018/2/layout/IconVerticalSolidList"/>
    <dgm:cxn modelId="{C36407B0-7569-47DF-A785-642BF1F09C51}" srcId="{89A20AD2-3AF3-40FE-9B08-79C5035D8076}" destId="{DC5CCDF8-6E75-48D0-B0A0-0B61FF705E57}" srcOrd="2" destOrd="0" parTransId="{44C7EEFD-CF8B-4EF5-B65F-E2C79B635D6A}" sibTransId="{94FB9A10-8886-4175-84BB-10417945D430}"/>
    <dgm:cxn modelId="{129EC2D6-C36D-4B05-8715-8147C37598E0}" type="presOf" srcId="{DC5CCDF8-6E75-48D0-B0A0-0B61FF705E57}" destId="{124B9016-AED8-49A3-8F4C-AE10C57ECFD9}" srcOrd="0" destOrd="0" presId="urn:microsoft.com/office/officeart/2018/2/layout/IconVerticalSolidList"/>
    <dgm:cxn modelId="{F49D14F5-DAFF-4A64-9DA6-C598D9B7C202}" srcId="{89A20AD2-3AF3-40FE-9B08-79C5035D8076}" destId="{A9142E3A-A733-433A-89C9-5AD2B2097774}" srcOrd="1" destOrd="0" parTransId="{CD3DA7F0-663D-46ED-B2F3-58456411CBCE}" sibTransId="{BD4B0F12-7614-4B25-AA74-CE32B00CA3F4}"/>
    <dgm:cxn modelId="{A9F98D8B-AB0D-4F5E-9AF8-1D244986ABEF}" type="presParOf" srcId="{98F2ADED-90BF-42E2-804E-30602E13CFE1}" destId="{E0D1D7C1-E121-4FCE-AE47-29B28FC7EF3C}" srcOrd="0" destOrd="0" presId="urn:microsoft.com/office/officeart/2018/2/layout/IconVerticalSolidList"/>
    <dgm:cxn modelId="{175D8604-1D7D-447A-A6DE-9D6BAFBC7D93}" type="presParOf" srcId="{E0D1D7C1-E121-4FCE-AE47-29B28FC7EF3C}" destId="{2C91D1F7-2F91-4264-B39F-AC68A6C34460}" srcOrd="0" destOrd="0" presId="urn:microsoft.com/office/officeart/2018/2/layout/IconVerticalSolidList"/>
    <dgm:cxn modelId="{96FC8A51-96D8-40AF-9DB5-E13C95BECEC9}" type="presParOf" srcId="{E0D1D7C1-E121-4FCE-AE47-29B28FC7EF3C}" destId="{BD32A092-44D6-4FED-94B9-0F89E6EC135F}" srcOrd="1" destOrd="0" presId="urn:microsoft.com/office/officeart/2018/2/layout/IconVerticalSolidList"/>
    <dgm:cxn modelId="{FED0CB0A-9C80-44AE-A01C-B06376F6E80A}" type="presParOf" srcId="{E0D1D7C1-E121-4FCE-AE47-29B28FC7EF3C}" destId="{5486C056-09A3-46BF-83FF-22F514CD4C13}" srcOrd="2" destOrd="0" presId="urn:microsoft.com/office/officeart/2018/2/layout/IconVerticalSolidList"/>
    <dgm:cxn modelId="{CF623D05-271F-4F39-8107-34F083898447}" type="presParOf" srcId="{E0D1D7C1-E121-4FCE-AE47-29B28FC7EF3C}" destId="{02BC85F9-439F-48C1-9749-AF8ACD7C0761}" srcOrd="3" destOrd="0" presId="urn:microsoft.com/office/officeart/2018/2/layout/IconVerticalSolidList"/>
    <dgm:cxn modelId="{606BF794-564F-4FF1-8FA4-EF2EA8C42562}" type="presParOf" srcId="{98F2ADED-90BF-42E2-804E-30602E13CFE1}" destId="{2FB4B957-A937-4100-B402-C4C51B7FC9A2}" srcOrd="1" destOrd="0" presId="urn:microsoft.com/office/officeart/2018/2/layout/IconVerticalSolidList"/>
    <dgm:cxn modelId="{950E0E86-0240-4FA7-A66B-3C31B72F2A41}" type="presParOf" srcId="{98F2ADED-90BF-42E2-804E-30602E13CFE1}" destId="{33AE469C-587E-433D-9E74-FF5079083AD6}" srcOrd="2" destOrd="0" presId="urn:microsoft.com/office/officeart/2018/2/layout/IconVerticalSolidList"/>
    <dgm:cxn modelId="{76BAC2A8-CC0F-4691-8843-FAD370A80833}" type="presParOf" srcId="{33AE469C-587E-433D-9E74-FF5079083AD6}" destId="{9DD55219-6DA3-44AF-A8FC-4BE982F3E3D9}" srcOrd="0" destOrd="0" presId="urn:microsoft.com/office/officeart/2018/2/layout/IconVerticalSolidList"/>
    <dgm:cxn modelId="{75C25216-C063-4C2A-B0DB-991C05F53972}" type="presParOf" srcId="{33AE469C-587E-433D-9E74-FF5079083AD6}" destId="{3022605B-5E8F-4FC8-96E0-6B59032DE3F2}" srcOrd="1" destOrd="0" presId="urn:microsoft.com/office/officeart/2018/2/layout/IconVerticalSolidList"/>
    <dgm:cxn modelId="{1FF24FFE-2840-48A3-86CB-4EB87B52FB67}" type="presParOf" srcId="{33AE469C-587E-433D-9E74-FF5079083AD6}" destId="{10D20AAD-61CF-4329-BAD7-4E592B8640CA}" srcOrd="2" destOrd="0" presId="urn:microsoft.com/office/officeart/2018/2/layout/IconVerticalSolidList"/>
    <dgm:cxn modelId="{F5787EE7-7CAE-4CF3-BFA6-070D2DF488FA}" type="presParOf" srcId="{33AE469C-587E-433D-9E74-FF5079083AD6}" destId="{15D17F0E-F824-48E6-8384-D2C04282288C}" srcOrd="3" destOrd="0" presId="urn:microsoft.com/office/officeart/2018/2/layout/IconVerticalSolidList"/>
    <dgm:cxn modelId="{F4D83F96-F636-454F-9F30-080C383C1333}" type="presParOf" srcId="{98F2ADED-90BF-42E2-804E-30602E13CFE1}" destId="{12C92E2F-023C-4F8A-9EB4-CF6FC4269406}" srcOrd="3" destOrd="0" presId="urn:microsoft.com/office/officeart/2018/2/layout/IconVerticalSolidList"/>
    <dgm:cxn modelId="{E6B1E093-7CCA-4DB1-8A5B-BEFEC5CD8798}" type="presParOf" srcId="{98F2ADED-90BF-42E2-804E-30602E13CFE1}" destId="{92319E64-002C-4B51-9F49-94025156169E}" srcOrd="4" destOrd="0" presId="urn:microsoft.com/office/officeart/2018/2/layout/IconVerticalSolidList"/>
    <dgm:cxn modelId="{22CCFD14-725F-4DC7-A5F6-568D16D55993}" type="presParOf" srcId="{92319E64-002C-4B51-9F49-94025156169E}" destId="{59E6F7EF-AC31-45CB-8844-EFC9DE7363F9}" srcOrd="0" destOrd="0" presId="urn:microsoft.com/office/officeart/2018/2/layout/IconVerticalSolidList"/>
    <dgm:cxn modelId="{A8277CC6-1C61-4B51-9019-F4E45165D54D}" type="presParOf" srcId="{92319E64-002C-4B51-9F49-94025156169E}" destId="{AB5FA665-B2DA-43F6-ADCD-FF50925F82D6}" srcOrd="1" destOrd="0" presId="urn:microsoft.com/office/officeart/2018/2/layout/IconVerticalSolidList"/>
    <dgm:cxn modelId="{185E2BC6-A969-401D-A585-E2D87C35FE5E}" type="presParOf" srcId="{92319E64-002C-4B51-9F49-94025156169E}" destId="{F23D2218-930F-4207-AE57-9CD16EF114DA}" srcOrd="2" destOrd="0" presId="urn:microsoft.com/office/officeart/2018/2/layout/IconVerticalSolidList"/>
    <dgm:cxn modelId="{3E4A2551-5D05-4E55-8C5D-BB78924B09A8}" type="presParOf" srcId="{92319E64-002C-4B51-9F49-94025156169E}" destId="{124B9016-AED8-49A3-8F4C-AE10C57ECFD9}" srcOrd="3" destOrd="0" presId="urn:microsoft.com/office/officeart/2018/2/layout/IconVerticalSolidList"/>
    <dgm:cxn modelId="{C7D8C3CD-FA4B-4267-9490-B01AF1949235}" type="presParOf" srcId="{98F2ADED-90BF-42E2-804E-30602E13CFE1}" destId="{CB49F88A-8563-4007-BF40-7977FB01D41E}" srcOrd="5" destOrd="0" presId="urn:microsoft.com/office/officeart/2018/2/layout/IconVerticalSolidList"/>
    <dgm:cxn modelId="{9E54C118-DD27-4818-A856-78789535E9EA}" type="presParOf" srcId="{98F2ADED-90BF-42E2-804E-30602E13CFE1}" destId="{4C30F1CE-14A7-40BE-865F-03580A6E96C3}" srcOrd="6" destOrd="0" presId="urn:microsoft.com/office/officeart/2018/2/layout/IconVerticalSolidList"/>
    <dgm:cxn modelId="{74A280CA-5FD5-4B94-8373-7F7FC64D9E32}" type="presParOf" srcId="{4C30F1CE-14A7-40BE-865F-03580A6E96C3}" destId="{1CA85EB5-AD01-4FA9-A884-AC8F4B4D27D3}" srcOrd="0" destOrd="0" presId="urn:microsoft.com/office/officeart/2018/2/layout/IconVerticalSolidList"/>
    <dgm:cxn modelId="{E3B066F9-DDBE-422F-B066-6B7373EBE190}" type="presParOf" srcId="{4C30F1CE-14A7-40BE-865F-03580A6E96C3}" destId="{5AD40336-4176-457B-9C51-5AE0A9CABEE7}" srcOrd="1" destOrd="0" presId="urn:microsoft.com/office/officeart/2018/2/layout/IconVerticalSolidList"/>
    <dgm:cxn modelId="{44E292D4-C2A5-4C0E-AA7F-D07B5E707032}" type="presParOf" srcId="{4C30F1CE-14A7-40BE-865F-03580A6E96C3}" destId="{CB2966D3-1356-484D-9430-358CA352FF4B}" srcOrd="2" destOrd="0" presId="urn:microsoft.com/office/officeart/2018/2/layout/IconVerticalSolidList"/>
    <dgm:cxn modelId="{1AAD445C-FC38-40CE-9133-0B0C39A880D7}" type="presParOf" srcId="{4C30F1CE-14A7-40BE-865F-03580A6E96C3}" destId="{6111C68D-10AC-4E82-9AC7-D9F7D2354E8D}"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89A20AD2-3AF3-40FE-9B08-79C5035D80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7B48F34A-9624-4C81-BA60-4737FCA49B6B}">
      <dgm:prSet phldrT="[Tex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panose="020F0502020204030204" pitchFamily="34" charset="0"/>
              <a:cs typeface="Calibri" panose="020F0502020204030204" pitchFamily="34" charset="0"/>
            </a:rPr>
            <a:t>Contributing to a positive environment</a:t>
          </a:r>
        </a:p>
      </dgm:t>
    </dgm:pt>
    <dgm:pt modelId="{AA5F9DFA-19F3-4EFC-8E5F-93F48529F4BE}" type="parTrans" cxnId="{78669343-21E0-404A-A552-07B8B780F65A}">
      <dgm:prSet/>
      <dgm:spPr/>
      <dgm:t>
        <a:bodyPr/>
        <a:lstStyle/>
        <a:p>
          <a:endParaRPr lang="en-GB"/>
        </a:p>
      </dgm:t>
    </dgm:pt>
    <dgm:pt modelId="{F7AC9A69-B94C-4BCD-B844-300FF43973AE}" type="sibTrans" cxnId="{78669343-21E0-404A-A552-07B8B780F65A}">
      <dgm:prSet/>
      <dgm:spPr/>
      <dgm:t>
        <a:bodyPr/>
        <a:lstStyle/>
        <a:p>
          <a:endParaRPr lang="en-GB"/>
        </a:p>
      </dgm:t>
    </dgm:pt>
    <dgm:pt modelId="{A9142E3A-A733-433A-89C9-5AD2B2097774}">
      <dgm:prSe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panose="020F0502020204030204" pitchFamily="34" charset="0"/>
              <a:cs typeface="Calibri" panose="020F0502020204030204" pitchFamily="34" charset="0"/>
            </a:rPr>
            <a:t>Tackling discrimination </a:t>
          </a:r>
        </a:p>
      </dgm:t>
    </dgm:pt>
    <dgm:pt modelId="{CD3DA7F0-663D-46ED-B2F3-58456411CBCE}" type="parTrans" cxnId="{F49D14F5-DAFF-4A64-9DA6-C598D9B7C202}">
      <dgm:prSet/>
      <dgm:spPr/>
      <dgm:t>
        <a:bodyPr/>
        <a:lstStyle/>
        <a:p>
          <a:endParaRPr lang="en-GB"/>
        </a:p>
      </dgm:t>
    </dgm:pt>
    <dgm:pt modelId="{BD4B0F12-7614-4B25-AA74-CE32B00CA3F4}" type="sibTrans" cxnId="{F49D14F5-DAFF-4A64-9DA6-C598D9B7C202}">
      <dgm:prSet/>
      <dgm:spPr/>
      <dgm:t>
        <a:bodyPr/>
        <a:lstStyle/>
        <a:p>
          <a:endParaRPr lang="en-GB"/>
        </a:p>
      </dgm:t>
    </dgm:pt>
    <dgm:pt modelId="{DC5CCDF8-6E75-48D0-B0A0-0B61FF705E57}">
      <dgm:prSet custT="1"/>
      <dgm:spPr/>
      <dgm:t>
        <a:bodyPr/>
        <a:lstStyle/>
        <a:p>
          <a:pPr>
            <a:lnSpc>
              <a:spcPct val="100000"/>
            </a:lnSpc>
          </a:pPr>
          <a:r>
            <a:rPr kumimoji="0" lang="en-GB" sz="2400" b="0" i="0" u="none" strike="noStrike"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Team working and delegation</a:t>
          </a:r>
          <a:endParaRPr kumimoji="0" lang="en-GB" sz="2400" b="0" i="0" u="none" strike="noStrike" cap="none" spc="0" normalizeH="0" baseline="0" noProof="0">
            <a:solidFill>
              <a:schemeClr val="bg1"/>
            </a:solidFill>
            <a:effectLst/>
            <a:uLnTx/>
            <a:uFillTx/>
            <a:latin typeface="Calibri"/>
            <a:ea typeface="+mn-ea"/>
            <a:cs typeface="+mn-cs"/>
          </a:endParaRPr>
        </a:p>
      </dgm:t>
    </dgm:pt>
    <dgm:pt modelId="{44C7EEFD-CF8B-4EF5-B65F-E2C79B635D6A}" type="parTrans" cxnId="{C36407B0-7569-47DF-A785-642BF1F09C51}">
      <dgm:prSet/>
      <dgm:spPr/>
      <dgm:t>
        <a:bodyPr/>
        <a:lstStyle/>
        <a:p>
          <a:endParaRPr lang="en-GB"/>
        </a:p>
      </dgm:t>
    </dgm:pt>
    <dgm:pt modelId="{94FB9A10-8886-4175-84BB-10417945D430}" type="sibTrans" cxnId="{C36407B0-7569-47DF-A785-642BF1F09C51}">
      <dgm:prSet/>
      <dgm:spPr/>
      <dgm:t>
        <a:bodyPr/>
        <a:lstStyle/>
        <a:p>
          <a:endParaRPr lang="en-GB"/>
        </a:p>
      </dgm:t>
    </dgm:pt>
    <dgm:pt modelId="{A91CA7B9-F3CA-4859-B821-D2A4D4A4A776}">
      <dgm:prSet custT="1"/>
      <dgm:spPr/>
      <dgm:t>
        <a:bodyPr/>
        <a:lstStyle/>
        <a:p>
          <a:pPr>
            <a:lnSpc>
              <a:spcPct val="100000"/>
            </a:lnSpc>
          </a:pPr>
          <a:r>
            <a:rPr lang="en-GB" sz="2400" b="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Leadership </a:t>
          </a:r>
          <a:endParaRPr kumimoji="0" lang="en-GB" sz="2400" b="0" i="0" u="none" strike="noStrike" cap="none" spc="0" normalizeH="0" baseline="0" noProof="0">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dgm:t>
    </dgm:pt>
    <dgm:pt modelId="{ED62FA31-3B0C-4F86-B709-2842F8F8BF40}" type="parTrans" cxnId="{8B3E621A-7702-4AAF-AEF5-7B822AFC98CC}">
      <dgm:prSet/>
      <dgm:spPr/>
      <dgm:t>
        <a:bodyPr/>
        <a:lstStyle/>
        <a:p>
          <a:endParaRPr lang="en-GB"/>
        </a:p>
      </dgm:t>
    </dgm:pt>
    <dgm:pt modelId="{3FA4FE9E-624F-4DF4-8866-9ADA7126641F}" type="sibTrans" cxnId="{8B3E621A-7702-4AAF-AEF5-7B822AFC98CC}">
      <dgm:prSet/>
      <dgm:spPr/>
      <dgm:t>
        <a:bodyPr/>
        <a:lstStyle/>
        <a:p>
          <a:endParaRPr lang="en-GB"/>
        </a:p>
      </dgm:t>
    </dgm:pt>
    <dgm:pt modelId="{98F2ADED-90BF-42E2-804E-30602E13CFE1}" type="pres">
      <dgm:prSet presAssocID="{89A20AD2-3AF3-40FE-9B08-79C5035D8076}" presName="root" presStyleCnt="0">
        <dgm:presLayoutVars>
          <dgm:dir/>
          <dgm:resizeHandles val="exact"/>
        </dgm:presLayoutVars>
      </dgm:prSet>
      <dgm:spPr/>
    </dgm:pt>
    <dgm:pt modelId="{E0D1D7C1-E121-4FCE-AE47-29B28FC7EF3C}" type="pres">
      <dgm:prSet presAssocID="{7B48F34A-9624-4C81-BA60-4737FCA49B6B}" presName="compNode" presStyleCnt="0"/>
      <dgm:spPr/>
    </dgm:pt>
    <dgm:pt modelId="{2C91D1F7-2F91-4264-B39F-AC68A6C34460}" type="pres">
      <dgm:prSet presAssocID="{7B48F34A-9624-4C81-BA60-4737FCA49B6B}" presName="bgRect" presStyleLbl="bgShp" presStyleIdx="0" presStyleCnt="4" custLinFactNeighborX="248" custLinFactNeighborY="1020"/>
      <dgm:spPr>
        <a:solidFill>
          <a:srgbClr val="30A5BE"/>
        </a:solidFill>
      </dgm:spPr>
    </dgm:pt>
    <dgm:pt modelId="{BD32A092-44D6-4FED-94B9-0F89E6EC135F}" type="pres">
      <dgm:prSet presAssocID="{7B48F34A-9624-4C81-BA60-4737FCA49B6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usiness Growth with solid fill"/>
        </a:ext>
      </dgm:extLst>
    </dgm:pt>
    <dgm:pt modelId="{5486C056-09A3-46BF-83FF-22F514CD4C13}" type="pres">
      <dgm:prSet presAssocID="{7B48F34A-9624-4C81-BA60-4737FCA49B6B}" presName="spaceRect" presStyleCnt="0"/>
      <dgm:spPr/>
    </dgm:pt>
    <dgm:pt modelId="{02BC85F9-439F-48C1-9749-AF8ACD7C0761}" type="pres">
      <dgm:prSet presAssocID="{7B48F34A-9624-4C81-BA60-4737FCA49B6B}" presName="parTx" presStyleLbl="revTx" presStyleIdx="0" presStyleCnt="4">
        <dgm:presLayoutVars>
          <dgm:chMax val="0"/>
          <dgm:chPref val="0"/>
        </dgm:presLayoutVars>
      </dgm:prSet>
      <dgm:spPr/>
    </dgm:pt>
    <dgm:pt modelId="{2FB4B957-A937-4100-B402-C4C51B7FC9A2}" type="pres">
      <dgm:prSet presAssocID="{F7AC9A69-B94C-4BCD-B844-300FF43973AE}" presName="sibTrans" presStyleCnt="0"/>
      <dgm:spPr/>
    </dgm:pt>
    <dgm:pt modelId="{33AE469C-587E-433D-9E74-FF5079083AD6}" type="pres">
      <dgm:prSet presAssocID="{A9142E3A-A733-433A-89C9-5AD2B2097774}" presName="compNode" presStyleCnt="0"/>
      <dgm:spPr/>
    </dgm:pt>
    <dgm:pt modelId="{9DD55219-6DA3-44AF-A8FC-4BE982F3E3D9}" type="pres">
      <dgm:prSet presAssocID="{A9142E3A-A733-433A-89C9-5AD2B2097774}" presName="bgRect" presStyleLbl="bgShp" presStyleIdx="1" presStyleCnt="4"/>
      <dgm:spPr>
        <a:solidFill>
          <a:srgbClr val="30A5BE"/>
        </a:solidFill>
      </dgm:spPr>
    </dgm:pt>
    <dgm:pt modelId="{3022605B-5E8F-4FC8-96E0-6B59032DE3F2}" type="pres">
      <dgm:prSet presAssocID="{A9142E3A-A733-433A-89C9-5AD2B20977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ers with solid fill"/>
        </a:ext>
      </dgm:extLst>
    </dgm:pt>
    <dgm:pt modelId="{10D20AAD-61CF-4329-BAD7-4E592B8640CA}" type="pres">
      <dgm:prSet presAssocID="{A9142E3A-A733-433A-89C9-5AD2B2097774}" presName="spaceRect" presStyleCnt="0"/>
      <dgm:spPr/>
    </dgm:pt>
    <dgm:pt modelId="{15D17F0E-F824-48E6-8384-D2C04282288C}" type="pres">
      <dgm:prSet presAssocID="{A9142E3A-A733-433A-89C9-5AD2B2097774}" presName="parTx" presStyleLbl="revTx" presStyleIdx="1" presStyleCnt="4">
        <dgm:presLayoutVars>
          <dgm:chMax val="0"/>
          <dgm:chPref val="0"/>
        </dgm:presLayoutVars>
      </dgm:prSet>
      <dgm:spPr/>
    </dgm:pt>
    <dgm:pt modelId="{12C92E2F-023C-4F8A-9EB4-CF6FC4269406}" type="pres">
      <dgm:prSet presAssocID="{BD4B0F12-7614-4B25-AA74-CE32B00CA3F4}" presName="sibTrans" presStyleCnt="0"/>
      <dgm:spPr/>
    </dgm:pt>
    <dgm:pt modelId="{92319E64-002C-4B51-9F49-94025156169E}" type="pres">
      <dgm:prSet presAssocID="{DC5CCDF8-6E75-48D0-B0A0-0B61FF705E57}" presName="compNode" presStyleCnt="0"/>
      <dgm:spPr/>
    </dgm:pt>
    <dgm:pt modelId="{59E6F7EF-AC31-45CB-8844-EFC9DE7363F9}" type="pres">
      <dgm:prSet presAssocID="{DC5CCDF8-6E75-48D0-B0A0-0B61FF705E57}" presName="bgRect" presStyleLbl="bgShp" presStyleIdx="2" presStyleCnt="4"/>
      <dgm:spPr>
        <a:solidFill>
          <a:srgbClr val="30A5BE"/>
        </a:solidFill>
      </dgm:spPr>
    </dgm:pt>
    <dgm:pt modelId="{AB5FA665-B2DA-43F6-ADCD-FF50925F82D6}" type="pres">
      <dgm:prSet presAssocID="{DC5CCDF8-6E75-48D0-B0A0-0B61FF705E5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eeting with solid fill"/>
        </a:ext>
      </dgm:extLst>
    </dgm:pt>
    <dgm:pt modelId="{F23D2218-930F-4207-AE57-9CD16EF114DA}" type="pres">
      <dgm:prSet presAssocID="{DC5CCDF8-6E75-48D0-B0A0-0B61FF705E57}" presName="spaceRect" presStyleCnt="0"/>
      <dgm:spPr/>
    </dgm:pt>
    <dgm:pt modelId="{124B9016-AED8-49A3-8F4C-AE10C57ECFD9}" type="pres">
      <dgm:prSet presAssocID="{DC5CCDF8-6E75-48D0-B0A0-0B61FF705E57}" presName="parTx" presStyleLbl="revTx" presStyleIdx="2" presStyleCnt="4">
        <dgm:presLayoutVars>
          <dgm:chMax val="0"/>
          <dgm:chPref val="0"/>
        </dgm:presLayoutVars>
      </dgm:prSet>
      <dgm:spPr/>
    </dgm:pt>
    <dgm:pt modelId="{CB49F88A-8563-4007-BF40-7977FB01D41E}" type="pres">
      <dgm:prSet presAssocID="{94FB9A10-8886-4175-84BB-10417945D430}" presName="sibTrans" presStyleCnt="0"/>
      <dgm:spPr/>
    </dgm:pt>
    <dgm:pt modelId="{4C30F1CE-14A7-40BE-865F-03580A6E96C3}" type="pres">
      <dgm:prSet presAssocID="{A91CA7B9-F3CA-4859-B821-D2A4D4A4A776}" presName="compNode" presStyleCnt="0"/>
      <dgm:spPr/>
    </dgm:pt>
    <dgm:pt modelId="{1CA85EB5-AD01-4FA9-A884-AC8F4B4D27D3}" type="pres">
      <dgm:prSet presAssocID="{A91CA7B9-F3CA-4859-B821-D2A4D4A4A776}" presName="bgRect" presStyleLbl="bgShp" presStyleIdx="3" presStyleCnt="4"/>
      <dgm:spPr>
        <a:solidFill>
          <a:srgbClr val="30A5BE"/>
        </a:solidFill>
      </dgm:spPr>
    </dgm:pt>
    <dgm:pt modelId="{5AD40336-4176-457B-9C51-5AE0A9CABEE7}" type="pres">
      <dgm:prSet presAssocID="{A91CA7B9-F3CA-4859-B821-D2A4D4A4A77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ompass with solid fill"/>
        </a:ext>
      </dgm:extLst>
    </dgm:pt>
    <dgm:pt modelId="{CB2966D3-1356-484D-9430-358CA352FF4B}" type="pres">
      <dgm:prSet presAssocID="{A91CA7B9-F3CA-4859-B821-D2A4D4A4A776}" presName="spaceRect" presStyleCnt="0"/>
      <dgm:spPr/>
    </dgm:pt>
    <dgm:pt modelId="{6111C68D-10AC-4E82-9AC7-D9F7D2354E8D}" type="pres">
      <dgm:prSet presAssocID="{A91CA7B9-F3CA-4859-B821-D2A4D4A4A776}" presName="parTx" presStyleLbl="revTx" presStyleIdx="3" presStyleCnt="4">
        <dgm:presLayoutVars>
          <dgm:chMax val="0"/>
          <dgm:chPref val="0"/>
        </dgm:presLayoutVars>
      </dgm:prSet>
      <dgm:spPr/>
    </dgm:pt>
  </dgm:ptLst>
  <dgm:cxnLst>
    <dgm:cxn modelId="{8B3E621A-7702-4AAF-AEF5-7B822AFC98CC}" srcId="{89A20AD2-3AF3-40FE-9B08-79C5035D8076}" destId="{A91CA7B9-F3CA-4859-B821-D2A4D4A4A776}" srcOrd="3" destOrd="0" parTransId="{ED62FA31-3B0C-4F86-B709-2842F8F8BF40}" sibTransId="{3FA4FE9E-624F-4DF4-8866-9ADA7126641F}"/>
    <dgm:cxn modelId="{78669343-21E0-404A-A552-07B8B780F65A}" srcId="{89A20AD2-3AF3-40FE-9B08-79C5035D8076}" destId="{7B48F34A-9624-4C81-BA60-4737FCA49B6B}" srcOrd="0" destOrd="0" parTransId="{AA5F9DFA-19F3-4EFC-8E5F-93F48529F4BE}" sibTransId="{F7AC9A69-B94C-4BCD-B844-300FF43973AE}"/>
    <dgm:cxn modelId="{1CEBDF85-CD94-4B60-8B95-3FD25E167093}" type="presOf" srcId="{A91CA7B9-F3CA-4859-B821-D2A4D4A4A776}" destId="{6111C68D-10AC-4E82-9AC7-D9F7D2354E8D}" srcOrd="0" destOrd="0" presId="urn:microsoft.com/office/officeart/2018/2/layout/IconVerticalSolidList"/>
    <dgm:cxn modelId="{56F70F8F-CD54-4B94-9C9F-E63351BA968F}" type="presOf" srcId="{7B48F34A-9624-4C81-BA60-4737FCA49B6B}" destId="{02BC85F9-439F-48C1-9749-AF8ACD7C0761}" srcOrd="0" destOrd="0" presId="urn:microsoft.com/office/officeart/2018/2/layout/IconVerticalSolidList"/>
    <dgm:cxn modelId="{EDEDA997-A89D-47EA-ACB4-9C4AFD2DE79A}" type="presOf" srcId="{A9142E3A-A733-433A-89C9-5AD2B2097774}" destId="{15D17F0E-F824-48E6-8384-D2C04282288C}" srcOrd="0" destOrd="0" presId="urn:microsoft.com/office/officeart/2018/2/layout/IconVerticalSolidList"/>
    <dgm:cxn modelId="{9B0AE1A9-34C6-4080-A6C3-FC3257A60EDE}" type="presOf" srcId="{89A20AD2-3AF3-40FE-9B08-79C5035D8076}" destId="{98F2ADED-90BF-42E2-804E-30602E13CFE1}" srcOrd="0" destOrd="0" presId="urn:microsoft.com/office/officeart/2018/2/layout/IconVerticalSolidList"/>
    <dgm:cxn modelId="{C36407B0-7569-47DF-A785-642BF1F09C51}" srcId="{89A20AD2-3AF3-40FE-9B08-79C5035D8076}" destId="{DC5CCDF8-6E75-48D0-B0A0-0B61FF705E57}" srcOrd="2" destOrd="0" parTransId="{44C7EEFD-CF8B-4EF5-B65F-E2C79B635D6A}" sibTransId="{94FB9A10-8886-4175-84BB-10417945D430}"/>
    <dgm:cxn modelId="{129EC2D6-C36D-4B05-8715-8147C37598E0}" type="presOf" srcId="{DC5CCDF8-6E75-48D0-B0A0-0B61FF705E57}" destId="{124B9016-AED8-49A3-8F4C-AE10C57ECFD9}" srcOrd="0" destOrd="0" presId="urn:microsoft.com/office/officeart/2018/2/layout/IconVerticalSolidList"/>
    <dgm:cxn modelId="{F49D14F5-DAFF-4A64-9DA6-C598D9B7C202}" srcId="{89A20AD2-3AF3-40FE-9B08-79C5035D8076}" destId="{A9142E3A-A733-433A-89C9-5AD2B2097774}" srcOrd="1" destOrd="0" parTransId="{CD3DA7F0-663D-46ED-B2F3-58456411CBCE}" sibTransId="{BD4B0F12-7614-4B25-AA74-CE32B00CA3F4}"/>
    <dgm:cxn modelId="{A9F98D8B-AB0D-4F5E-9AF8-1D244986ABEF}" type="presParOf" srcId="{98F2ADED-90BF-42E2-804E-30602E13CFE1}" destId="{E0D1D7C1-E121-4FCE-AE47-29B28FC7EF3C}" srcOrd="0" destOrd="0" presId="urn:microsoft.com/office/officeart/2018/2/layout/IconVerticalSolidList"/>
    <dgm:cxn modelId="{175D8604-1D7D-447A-A6DE-9D6BAFBC7D93}" type="presParOf" srcId="{E0D1D7C1-E121-4FCE-AE47-29B28FC7EF3C}" destId="{2C91D1F7-2F91-4264-B39F-AC68A6C34460}" srcOrd="0" destOrd="0" presId="urn:microsoft.com/office/officeart/2018/2/layout/IconVerticalSolidList"/>
    <dgm:cxn modelId="{96FC8A51-96D8-40AF-9DB5-E13C95BECEC9}" type="presParOf" srcId="{E0D1D7C1-E121-4FCE-AE47-29B28FC7EF3C}" destId="{BD32A092-44D6-4FED-94B9-0F89E6EC135F}" srcOrd="1" destOrd="0" presId="urn:microsoft.com/office/officeart/2018/2/layout/IconVerticalSolidList"/>
    <dgm:cxn modelId="{FED0CB0A-9C80-44AE-A01C-B06376F6E80A}" type="presParOf" srcId="{E0D1D7C1-E121-4FCE-AE47-29B28FC7EF3C}" destId="{5486C056-09A3-46BF-83FF-22F514CD4C13}" srcOrd="2" destOrd="0" presId="urn:microsoft.com/office/officeart/2018/2/layout/IconVerticalSolidList"/>
    <dgm:cxn modelId="{CF623D05-271F-4F39-8107-34F083898447}" type="presParOf" srcId="{E0D1D7C1-E121-4FCE-AE47-29B28FC7EF3C}" destId="{02BC85F9-439F-48C1-9749-AF8ACD7C0761}" srcOrd="3" destOrd="0" presId="urn:microsoft.com/office/officeart/2018/2/layout/IconVerticalSolidList"/>
    <dgm:cxn modelId="{606BF794-564F-4FF1-8FA4-EF2EA8C42562}" type="presParOf" srcId="{98F2ADED-90BF-42E2-804E-30602E13CFE1}" destId="{2FB4B957-A937-4100-B402-C4C51B7FC9A2}" srcOrd="1" destOrd="0" presId="urn:microsoft.com/office/officeart/2018/2/layout/IconVerticalSolidList"/>
    <dgm:cxn modelId="{950E0E86-0240-4FA7-A66B-3C31B72F2A41}" type="presParOf" srcId="{98F2ADED-90BF-42E2-804E-30602E13CFE1}" destId="{33AE469C-587E-433D-9E74-FF5079083AD6}" srcOrd="2" destOrd="0" presId="urn:microsoft.com/office/officeart/2018/2/layout/IconVerticalSolidList"/>
    <dgm:cxn modelId="{76BAC2A8-CC0F-4691-8843-FAD370A80833}" type="presParOf" srcId="{33AE469C-587E-433D-9E74-FF5079083AD6}" destId="{9DD55219-6DA3-44AF-A8FC-4BE982F3E3D9}" srcOrd="0" destOrd="0" presId="urn:microsoft.com/office/officeart/2018/2/layout/IconVerticalSolidList"/>
    <dgm:cxn modelId="{75C25216-C063-4C2A-B0DB-991C05F53972}" type="presParOf" srcId="{33AE469C-587E-433D-9E74-FF5079083AD6}" destId="{3022605B-5E8F-4FC8-96E0-6B59032DE3F2}" srcOrd="1" destOrd="0" presId="urn:microsoft.com/office/officeart/2018/2/layout/IconVerticalSolidList"/>
    <dgm:cxn modelId="{1FF24FFE-2840-48A3-86CB-4EB87B52FB67}" type="presParOf" srcId="{33AE469C-587E-433D-9E74-FF5079083AD6}" destId="{10D20AAD-61CF-4329-BAD7-4E592B8640CA}" srcOrd="2" destOrd="0" presId="urn:microsoft.com/office/officeart/2018/2/layout/IconVerticalSolidList"/>
    <dgm:cxn modelId="{F5787EE7-7CAE-4CF3-BFA6-070D2DF488FA}" type="presParOf" srcId="{33AE469C-587E-433D-9E74-FF5079083AD6}" destId="{15D17F0E-F824-48E6-8384-D2C04282288C}" srcOrd="3" destOrd="0" presId="urn:microsoft.com/office/officeart/2018/2/layout/IconVerticalSolidList"/>
    <dgm:cxn modelId="{F4D83F96-F636-454F-9F30-080C383C1333}" type="presParOf" srcId="{98F2ADED-90BF-42E2-804E-30602E13CFE1}" destId="{12C92E2F-023C-4F8A-9EB4-CF6FC4269406}" srcOrd="3" destOrd="0" presId="urn:microsoft.com/office/officeart/2018/2/layout/IconVerticalSolidList"/>
    <dgm:cxn modelId="{E6B1E093-7CCA-4DB1-8A5B-BEFEC5CD8798}" type="presParOf" srcId="{98F2ADED-90BF-42E2-804E-30602E13CFE1}" destId="{92319E64-002C-4B51-9F49-94025156169E}" srcOrd="4" destOrd="0" presId="urn:microsoft.com/office/officeart/2018/2/layout/IconVerticalSolidList"/>
    <dgm:cxn modelId="{22CCFD14-725F-4DC7-A5F6-568D16D55993}" type="presParOf" srcId="{92319E64-002C-4B51-9F49-94025156169E}" destId="{59E6F7EF-AC31-45CB-8844-EFC9DE7363F9}" srcOrd="0" destOrd="0" presId="urn:microsoft.com/office/officeart/2018/2/layout/IconVerticalSolidList"/>
    <dgm:cxn modelId="{A8277CC6-1C61-4B51-9019-F4E45165D54D}" type="presParOf" srcId="{92319E64-002C-4B51-9F49-94025156169E}" destId="{AB5FA665-B2DA-43F6-ADCD-FF50925F82D6}" srcOrd="1" destOrd="0" presId="urn:microsoft.com/office/officeart/2018/2/layout/IconVerticalSolidList"/>
    <dgm:cxn modelId="{185E2BC6-A969-401D-A585-E2D87C35FE5E}" type="presParOf" srcId="{92319E64-002C-4B51-9F49-94025156169E}" destId="{F23D2218-930F-4207-AE57-9CD16EF114DA}" srcOrd="2" destOrd="0" presId="urn:microsoft.com/office/officeart/2018/2/layout/IconVerticalSolidList"/>
    <dgm:cxn modelId="{3E4A2551-5D05-4E55-8C5D-BB78924B09A8}" type="presParOf" srcId="{92319E64-002C-4B51-9F49-94025156169E}" destId="{124B9016-AED8-49A3-8F4C-AE10C57ECFD9}" srcOrd="3" destOrd="0" presId="urn:microsoft.com/office/officeart/2018/2/layout/IconVerticalSolidList"/>
    <dgm:cxn modelId="{C7D8C3CD-FA4B-4267-9490-B01AF1949235}" type="presParOf" srcId="{98F2ADED-90BF-42E2-804E-30602E13CFE1}" destId="{CB49F88A-8563-4007-BF40-7977FB01D41E}" srcOrd="5" destOrd="0" presId="urn:microsoft.com/office/officeart/2018/2/layout/IconVerticalSolidList"/>
    <dgm:cxn modelId="{9E54C118-DD27-4818-A856-78789535E9EA}" type="presParOf" srcId="{98F2ADED-90BF-42E2-804E-30602E13CFE1}" destId="{4C30F1CE-14A7-40BE-865F-03580A6E96C3}" srcOrd="6" destOrd="0" presId="urn:microsoft.com/office/officeart/2018/2/layout/IconVerticalSolidList"/>
    <dgm:cxn modelId="{74A280CA-5FD5-4B94-8373-7F7FC64D9E32}" type="presParOf" srcId="{4C30F1CE-14A7-40BE-865F-03580A6E96C3}" destId="{1CA85EB5-AD01-4FA9-A884-AC8F4B4D27D3}" srcOrd="0" destOrd="0" presId="urn:microsoft.com/office/officeart/2018/2/layout/IconVerticalSolidList"/>
    <dgm:cxn modelId="{E3B066F9-DDBE-422F-B066-6B7373EBE190}" type="presParOf" srcId="{4C30F1CE-14A7-40BE-865F-03580A6E96C3}" destId="{5AD40336-4176-457B-9C51-5AE0A9CABEE7}" srcOrd="1" destOrd="0" presId="urn:microsoft.com/office/officeart/2018/2/layout/IconVerticalSolidList"/>
    <dgm:cxn modelId="{44E292D4-C2A5-4C0E-AA7F-D07B5E707032}" type="presParOf" srcId="{4C30F1CE-14A7-40BE-865F-03580A6E96C3}" destId="{CB2966D3-1356-484D-9430-358CA352FF4B}" srcOrd="2" destOrd="0" presId="urn:microsoft.com/office/officeart/2018/2/layout/IconVerticalSolidList"/>
    <dgm:cxn modelId="{1AAD445C-FC38-40CE-9133-0B0C39A880D7}" type="presParOf" srcId="{4C30F1CE-14A7-40BE-865F-03580A6E96C3}" destId="{6111C68D-10AC-4E82-9AC7-D9F7D2354E8D}" srcOrd="3" destOrd="0" presId="urn:microsoft.com/office/officeart/2018/2/layout/IconVerticalSolidLis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89A20AD2-3AF3-40FE-9B08-79C5035D80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GB"/>
        </a:p>
      </dgm:t>
    </dgm:pt>
    <dgm:pt modelId="{7B48F34A-9624-4C81-BA60-4737FCA49B6B}">
      <dgm:prSet phldrT="[Text]" custT="1"/>
      <dgm:spPr/>
      <dgm:t>
        <a:bodyPr/>
        <a:lstStyle/>
        <a:p>
          <a:pPr>
            <a:lnSpc>
              <a:spcPct val="100000"/>
            </a:lnSpc>
          </a:pPr>
          <a:r>
            <a:rPr kumimoji="0" lang="en-GB" sz="2400" b="0" i="0" u="none" strike="noStrike" cap="none" spc="0" normalizeH="0" baseline="0" noProof="0">
              <a:ln>
                <a:noFill/>
              </a:ln>
              <a:solidFill>
                <a:srgbClr val="3E2880"/>
              </a:solidFill>
              <a:effectLst/>
              <a:uLnTx/>
              <a:uFillTx/>
              <a:latin typeface="Calibri"/>
              <a:ea typeface="+mn-ea"/>
              <a:cs typeface="+mn-cs"/>
            </a:rPr>
            <a:t>Maintaining professional boundaries</a:t>
          </a:r>
          <a:endParaRPr kumimoji="0" lang="en-GB" sz="2400" b="0" i="0" u="none" strike="noStrike" cap="none" spc="0" normalizeH="0" baseline="0" noProof="0">
            <a:ln>
              <a:noFill/>
            </a:ln>
            <a:solidFill>
              <a:srgbClr val="3E2880"/>
            </a:solidFill>
            <a:effectLst/>
            <a:uLnTx/>
            <a:uFillTx/>
            <a:latin typeface="Calibri" panose="020F0502020204030204" pitchFamily="34" charset="0"/>
            <a:cs typeface="Calibri" panose="020F0502020204030204" pitchFamily="34" charset="0"/>
          </a:endParaRPr>
        </a:p>
      </dgm:t>
    </dgm:pt>
    <dgm:pt modelId="{AA5F9DFA-19F3-4EFC-8E5F-93F48529F4BE}" type="parTrans" cxnId="{78669343-21E0-404A-A552-07B8B780F65A}">
      <dgm:prSet/>
      <dgm:spPr/>
      <dgm:t>
        <a:bodyPr/>
        <a:lstStyle/>
        <a:p>
          <a:endParaRPr lang="en-GB">
            <a:solidFill>
              <a:srgbClr val="3E2880"/>
            </a:solidFill>
          </a:endParaRPr>
        </a:p>
      </dgm:t>
    </dgm:pt>
    <dgm:pt modelId="{F7AC9A69-B94C-4BCD-B844-300FF43973AE}" type="sibTrans" cxnId="{78669343-21E0-404A-A552-07B8B780F65A}">
      <dgm:prSet/>
      <dgm:spPr/>
      <dgm:t>
        <a:bodyPr/>
        <a:lstStyle/>
        <a:p>
          <a:endParaRPr lang="en-GB">
            <a:solidFill>
              <a:srgbClr val="3E2880"/>
            </a:solidFill>
          </a:endParaRPr>
        </a:p>
      </dgm:t>
    </dgm:pt>
    <dgm:pt modelId="{A9142E3A-A733-433A-89C9-5AD2B2097774}">
      <dgm:prSet custT="1"/>
      <dgm:spPr/>
      <dgm:t>
        <a:bodyPr/>
        <a:lstStyle/>
        <a:p>
          <a:pPr>
            <a:lnSpc>
              <a:spcPct val="100000"/>
            </a:lnSpc>
          </a:pPr>
          <a:r>
            <a:rPr kumimoji="0" lang="en-GB" sz="2400" b="0" i="0" u="none" strike="noStrike" cap="none" spc="0" normalizeH="0" baseline="0" noProof="0">
              <a:ln>
                <a:noFill/>
              </a:ln>
              <a:solidFill>
                <a:srgbClr val="3E2880"/>
              </a:solidFill>
              <a:effectLst/>
              <a:uLnTx/>
              <a:uFillTx/>
              <a:latin typeface="Calibri" panose="020F0502020204030204" pitchFamily="34" charset="0"/>
              <a:ea typeface="Times New Roman" panose="02020603050405020304" pitchFamily="18" charset="0"/>
              <a:cs typeface="Calibri" panose="020F0502020204030204" pitchFamily="34" charset="0"/>
            </a:rPr>
            <a:t>Communicating as a professional </a:t>
          </a:r>
          <a:endParaRPr kumimoji="0" lang="en-GB" sz="2400" b="0" i="0" u="none" strike="noStrike" cap="none" spc="0" normalizeH="0" baseline="0" noProof="0">
            <a:ln>
              <a:noFill/>
            </a:ln>
            <a:solidFill>
              <a:srgbClr val="3E2880"/>
            </a:solidFill>
            <a:effectLst/>
            <a:uLnTx/>
            <a:uFillTx/>
            <a:latin typeface="Calibri" panose="020F0502020204030204" pitchFamily="34" charset="0"/>
            <a:cs typeface="Calibri" panose="020F0502020204030204" pitchFamily="34" charset="0"/>
          </a:endParaRPr>
        </a:p>
      </dgm:t>
    </dgm:pt>
    <dgm:pt modelId="{CD3DA7F0-663D-46ED-B2F3-58456411CBCE}" type="parTrans" cxnId="{F49D14F5-DAFF-4A64-9DA6-C598D9B7C202}">
      <dgm:prSet/>
      <dgm:spPr/>
      <dgm:t>
        <a:bodyPr/>
        <a:lstStyle/>
        <a:p>
          <a:endParaRPr lang="en-GB">
            <a:solidFill>
              <a:srgbClr val="3E2880"/>
            </a:solidFill>
          </a:endParaRPr>
        </a:p>
      </dgm:t>
    </dgm:pt>
    <dgm:pt modelId="{BD4B0F12-7614-4B25-AA74-CE32B00CA3F4}" type="sibTrans" cxnId="{F49D14F5-DAFF-4A64-9DA6-C598D9B7C202}">
      <dgm:prSet/>
      <dgm:spPr/>
      <dgm:t>
        <a:bodyPr/>
        <a:lstStyle/>
        <a:p>
          <a:endParaRPr lang="en-GB">
            <a:solidFill>
              <a:srgbClr val="3E2880"/>
            </a:solidFill>
          </a:endParaRPr>
        </a:p>
      </dgm:t>
    </dgm:pt>
    <dgm:pt modelId="{FB4BE896-32B2-4A27-8AFE-3E15CE27BF32}">
      <dgm:prSet phldrT="[Text]" custT="1"/>
      <dgm:spPr/>
      <dgm:t>
        <a:bodyPr/>
        <a:lstStyle/>
        <a:p>
          <a:pPr>
            <a:lnSpc>
              <a:spcPct val="100000"/>
            </a:lnSpc>
          </a:pPr>
          <a:r>
            <a:rPr kumimoji="0" lang="en-GB" sz="2400" b="0" i="0" u="none" strike="noStrike" cap="none" spc="0" normalizeH="0" baseline="0" noProof="0">
              <a:ln>
                <a:noFill/>
              </a:ln>
              <a:solidFill>
                <a:srgbClr val="3E2880"/>
              </a:solidFill>
              <a:effectLst/>
              <a:uLnTx/>
              <a:uFillTx/>
              <a:latin typeface="Calibri" panose="020F0502020204030204" pitchFamily="34" charset="0"/>
              <a:ea typeface="Times New Roman" panose="02020603050405020304" pitchFamily="18" charset="0"/>
              <a:cs typeface="Calibri" panose="020F0502020204030204" pitchFamily="34" charset="0"/>
            </a:rPr>
            <a:t>Managing conflicts of interest</a:t>
          </a:r>
          <a:endParaRPr kumimoji="0" lang="en-GB" sz="2400" b="0" i="0" u="none" strike="noStrike" cap="none" spc="0" normalizeH="0" baseline="0" noProof="0">
            <a:solidFill>
              <a:srgbClr val="3E2880"/>
            </a:solidFill>
            <a:effectLst/>
            <a:uLnTx/>
            <a:uFillTx/>
            <a:latin typeface="Calibri"/>
            <a:ea typeface="+mn-ea"/>
            <a:cs typeface="+mn-cs"/>
          </a:endParaRPr>
        </a:p>
      </dgm:t>
    </dgm:pt>
    <dgm:pt modelId="{9975A893-2241-4E37-A376-95D9E0D3C070}" type="parTrans" cxnId="{9E5BD66D-2671-428E-9908-87F5B3FDA4D4}">
      <dgm:prSet/>
      <dgm:spPr/>
      <dgm:t>
        <a:bodyPr/>
        <a:lstStyle/>
        <a:p>
          <a:endParaRPr lang="en-GB">
            <a:solidFill>
              <a:srgbClr val="3E2880"/>
            </a:solidFill>
          </a:endParaRPr>
        </a:p>
      </dgm:t>
    </dgm:pt>
    <dgm:pt modelId="{0EF8D538-9CFF-49E7-A3CB-ABE8449BD321}" type="sibTrans" cxnId="{9E5BD66D-2671-428E-9908-87F5B3FDA4D4}">
      <dgm:prSet/>
      <dgm:spPr/>
      <dgm:t>
        <a:bodyPr/>
        <a:lstStyle/>
        <a:p>
          <a:endParaRPr lang="en-GB">
            <a:solidFill>
              <a:srgbClr val="3E2880"/>
            </a:solidFill>
          </a:endParaRPr>
        </a:p>
      </dgm:t>
    </dgm:pt>
    <dgm:pt modelId="{B303668B-8420-4959-9A2C-DF998668CCD1}">
      <dgm:prSet phldrT="[Text]" custT="1"/>
      <dgm:spPr/>
      <dgm:t>
        <a:bodyPr/>
        <a:lstStyle/>
        <a:p>
          <a:pPr>
            <a:lnSpc>
              <a:spcPct val="100000"/>
            </a:lnSpc>
          </a:pPr>
          <a:r>
            <a:rPr kumimoji="0" lang="en-GB" sz="2400" b="0" i="0" u="none" strike="noStrike" cap="none" spc="0" normalizeH="0" baseline="0" noProof="0">
              <a:ln>
                <a:noFill/>
              </a:ln>
              <a:solidFill>
                <a:srgbClr val="3E2880"/>
              </a:solidFill>
              <a:effectLst/>
              <a:uLnTx/>
              <a:uFillTx/>
              <a:latin typeface="Calibri" panose="020F0502020204030204" pitchFamily="34" charset="0"/>
              <a:cs typeface="Calibri" panose="020F0502020204030204" pitchFamily="34" charset="0"/>
            </a:rPr>
            <a:t>Acting with honesty and integrity</a:t>
          </a:r>
        </a:p>
      </dgm:t>
    </dgm:pt>
    <dgm:pt modelId="{4A40159D-A4E9-4D31-9A00-000A2E9CE975}" type="parTrans" cxnId="{5461F564-D12F-4EB6-958D-7C02A9611457}">
      <dgm:prSet/>
      <dgm:spPr/>
      <dgm:t>
        <a:bodyPr/>
        <a:lstStyle/>
        <a:p>
          <a:endParaRPr lang="en-GB">
            <a:solidFill>
              <a:srgbClr val="3E2880"/>
            </a:solidFill>
          </a:endParaRPr>
        </a:p>
      </dgm:t>
    </dgm:pt>
    <dgm:pt modelId="{5F56E37E-FB46-4CA5-AE4C-AAC6F4615A33}" type="sibTrans" cxnId="{5461F564-D12F-4EB6-958D-7C02A9611457}">
      <dgm:prSet/>
      <dgm:spPr/>
      <dgm:t>
        <a:bodyPr/>
        <a:lstStyle/>
        <a:p>
          <a:endParaRPr lang="en-GB">
            <a:solidFill>
              <a:srgbClr val="3E2880"/>
            </a:solidFill>
          </a:endParaRPr>
        </a:p>
      </dgm:t>
    </dgm:pt>
    <dgm:pt modelId="{98F2ADED-90BF-42E2-804E-30602E13CFE1}" type="pres">
      <dgm:prSet presAssocID="{89A20AD2-3AF3-40FE-9B08-79C5035D8076}" presName="root" presStyleCnt="0">
        <dgm:presLayoutVars>
          <dgm:dir/>
          <dgm:resizeHandles val="exact"/>
        </dgm:presLayoutVars>
      </dgm:prSet>
      <dgm:spPr/>
    </dgm:pt>
    <dgm:pt modelId="{5A1FC6EC-0917-41DB-AFA4-CACF88510C80}" type="pres">
      <dgm:prSet presAssocID="{B303668B-8420-4959-9A2C-DF998668CCD1}" presName="compNode" presStyleCnt="0"/>
      <dgm:spPr/>
    </dgm:pt>
    <dgm:pt modelId="{9D38E8D2-FE6B-4871-9450-3CF29F134C99}" type="pres">
      <dgm:prSet presAssocID="{B303668B-8420-4959-9A2C-DF998668CCD1}" presName="bgRect" presStyleLbl="bgShp" presStyleIdx="0" presStyleCnt="4"/>
      <dgm:spPr>
        <a:solidFill>
          <a:srgbClr val="EDECE4"/>
        </a:solidFill>
      </dgm:spPr>
    </dgm:pt>
    <dgm:pt modelId="{9407C879-33BC-4A63-BB38-67FD9F29B66B}" type="pres">
      <dgm:prSet presAssocID="{B303668B-8420-4959-9A2C-DF998668CCD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cales of justice with solid fill"/>
        </a:ext>
      </dgm:extLst>
    </dgm:pt>
    <dgm:pt modelId="{84F2EEE9-879F-4484-AC46-3C403AA2CAB9}" type="pres">
      <dgm:prSet presAssocID="{B303668B-8420-4959-9A2C-DF998668CCD1}" presName="spaceRect" presStyleCnt="0"/>
      <dgm:spPr/>
    </dgm:pt>
    <dgm:pt modelId="{DAA2A408-2705-48D4-B9E7-693E811287B6}" type="pres">
      <dgm:prSet presAssocID="{B303668B-8420-4959-9A2C-DF998668CCD1}" presName="parTx" presStyleLbl="revTx" presStyleIdx="0" presStyleCnt="4">
        <dgm:presLayoutVars>
          <dgm:chMax val="0"/>
          <dgm:chPref val="0"/>
        </dgm:presLayoutVars>
      </dgm:prSet>
      <dgm:spPr/>
    </dgm:pt>
    <dgm:pt modelId="{1A43387D-F7D1-4850-B2C0-02E00F63318E}" type="pres">
      <dgm:prSet presAssocID="{5F56E37E-FB46-4CA5-AE4C-AAC6F4615A33}" presName="sibTrans" presStyleCnt="0"/>
      <dgm:spPr/>
    </dgm:pt>
    <dgm:pt modelId="{E0D1D7C1-E121-4FCE-AE47-29B28FC7EF3C}" type="pres">
      <dgm:prSet presAssocID="{7B48F34A-9624-4C81-BA60-4737FCA49B6B}" presName="compNode" presStyleCnt="0"/>
      <dgm:spPr/>
    </dgm:pt>
    <dgm:pt modelId="{2C91D1F7-2F91-4264-B39F-AC68A6C34460}" type="pres">
      <dgm:prSet presAssocID="{7B48F34A-9624-4C81-BA60-4737FCA49B6B}" presName="bgRect" presStyleLbl="bgShp" presStyleIdx="1" presStyleCnt="4"/>
      <dgm:spPr>
        <a:xfrm>
          <a:off x="0" y="1155382"/>
          <a:ext cx="5690681" cy="922849"/>
        </a:xfrm>
        <a:prstGeom prst="roundRect">
          <a:avLst>
            <a:gd name="adj" fmla="val 10000"/>
          </a:avLst>
        </a:prstGeom>
        <a:solidFill>
          <a:srgbClr val="EDECE4"/>
        </a:solidFill>
        <a:ln>
          <a:noFill/>
        </a:ln>
        <a:effectLst/>
      </dgm:spPr>
    </dgm:pt>
    <dgm:pt modelId="{BD32A092-44D6-4FED-94B9-0F89E6EC135F}" type="pres">
      <dgm:prSet presAssocID="{7B48F34A-9624-4C81-BA60-4737FCA49B6B}" presName="iconRect" presStyleLbl="node1" presStyleIdx="1" presStyleCnt="4"/>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ansfer with solid fill"/>
        </a:ext>
      </dgm:extLst>
    </dgm:pt>
    <dgm:pt modelId="{5486C056-09A3-46BF-83FF-22F514CD4C13}" type="pres">
      <dgm:prSet presAssocID="{7B48F34A-9624-4C81-BA60-4737FCA49B6B}" presName="spaceRect" presStyleCnt="0"/>
      <dgm:spPr/>
    </dgm:pt>
    <dgm:pt modelId="{02BC85F9-439F-48C1-9749-AF8ACD7C0761}" type="pres">
      <dgm:prSet presAssocID="{7B48F34A-9624-4C81-BA60-4737FCA49B6B}" presName="parTx" presStyleLbl="revTx" presStyleIdx="1" presStyleCnt="4">
        <dgm:presLayoutVars>
          <dgm:chMax val="0"/>
          <dgm:chPref val="0"/>
        </dgm:presLayoutVars>
      </dgm:prSet>
      <dgm:spPr/>
    </dgm:pt>
    <dgm:pt modelId="{2FB4B957-A937-4100-B402-C4C51B7FC9A2}" type="pres">
      <dgm:prSet presAssocID="{F7AC9A69-B94C-4BCD-B844-300FF43973AE}" presName="sibTrans" presStyleCnt="0"/>
      <dgm:spPr/>
    </dgm:pt>
    <dgm:pt modelId="{33AE469C-587E-433D-9E74-FF5079083AD6}" type="pres">
      <dgm:prSet presAssocID="{A9142E3A-A733-433A-89C9-5AD2B2097774}" presName="compNode" presStyleCnt="0"/>
      <dgm:spPr/>
    </dgm:pt>
    <dgm:pt modelId="{9DD55219-6DA3-44AF-A8FC-4BE982F3E3D9}" type="pres">
      <dgm:prSet presAssocID="{A9142E3A-A733-433A-89C9-5AD2B2097774}" presName="bgRect" presStyleLbl="bgShp" presStyleIdx="2" presStyleCnt="4"/>
      <dgm:spPr>
        <a:xfrm>
          <a:off x="0" y="2308943"/>
          <a:ext cx="5690681" cy="922849"/>
        </a:xfrm>
        <a:prstGeom prst="roundRect">
          <a:avLst>
            <a:gd name="adj" fmla="val 10000"/>
          </a:avLst>
        </a:prstGeom>
        <a:solidFill>
          <a:srgbClr val="EDECE4"/>
        </a:solidFill>
        <a:ln>
          <a:noFill/>
        </a:ln>
        <a:effectLst/>
      </dgm:spPr>
    </dgm:pt>
    <dgm:pt modelId="{3022605B-5E8F-4FC8-96E0-6B59032DE3F2}" type="pres">
      <dgm:prSet presAssocID="{A9142E3A-A733-433A-89C9-5AD2B209777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ubtitles with solid fill"/>
        </a:ext>
      </dgm:extLst>
    </dgm:pt>
    <dgm:pt modelId="{10D20AAD-61CF-4329-BAD7-4E592B8640CA}" type="pres">
      <dgm:prSet presAssocID="{A9142E3A-A733-433A-89C9-5AD2B2097774}" presName="spaceRect" presStyleCnt="0"/>
      <dgm:spPr/>
    </dgm:pt>
    <dgm:pt modelId="{15D17F0E-F824-48E6-8384-D2C04282288C}" type="pres">
      <dgm:prSet presAssocID="{A9142E3A-A733-433A-89C9-5AD2B2097774}" presName="parTx" presStyleLbl="revTx" presStyleIdx="2" presStyleCnt="4">
        <dgm:presLayoutVars>
          <dgm:chMax val="0"/>
          <dgm:chPref val="0"/>
        </dgm:presLayoutVars>
      </dgm:prSet>
      <dgm:spPr/>
    </dgm:pt>
    <dgm:pt modelId="{12C92E2F-023C-4F8A-9EB4-CF6FC4269406}" type="pres">
      <dgm:prSet presAssocID="{BD4B0F12-7614-4B25-AA74-CE32B00CA3F4}" presName="sibTrans" presStyleCnt="0"/>
      <dgm:spPr/>
    </dgm:pt>
    <dgm:pt modelId="{D3292907-B422-45C4-AB30-0FA775E616DB}" type="pres">
      <dgm:prSet presAssocID="{FB4BE896-32B2-4A27-8AFE-3E15CE27BF32}" presName="compNode" presStyleCnt="0"/>
      <dgm:spPr/>
    </dgm:pt>
    <dgm:pt modelId="{C08B3515-42E1-4C36-A3EA-7E6958818531}" type="pres">
      <dgm:prSet presAssocID="{FB4BE896-32B2-4A27-8AFE-3E15CE27BF32}" presName="bgRect" presStyleLbl="bgShp" presStyleIdx="3" presStyleCnt="4"/>
      <dgm:spPr>
        <a:xfrm>
          <a:off x="0" y="3462505"/>
          <a:ext cx="5690681" cy="922849"/>
        </a:xfrm>
        <a:prstGeom prst="roundRect">
          <a:avLst>
            <a:gd name="adj" fmla="val 10000"/>
          </a:avLst>
        </a:prstGeom>
        <a:solidFill>
          <a:srgbClr val="EDECE4"/>
        </a:solidFill>
        <a:ln>
          <a:noFill/>
        </a:ln>
        <a:effectLst/>
      </dgm:spPr>
    </dgm:pt>
    <dgm:pt modelId="{695811B1-B976-4EC4-9793-7F016E18E772}" type="pres">
      <dgm:prSet presAssocID="{FB4BE896-32B2-4A27-8AFE-3E15CE27BF32}"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pt>
    <dgm:pt modelId="{8BE7FD8E-1E91-43D5-A958-98D6DA08513D}" type="pres">
      <dgm:prSet presAssocID="{FB4BE896-32B2-4A27-8AFE-3E15CE27BF32}" presName="spaceRect" presStyleCnt="0"/>
      <dgm:spPr/>
    </dgm:pt>
    <dgm:pt modelId="{2199A35A-11C7-441A-A09D-4F40CC36247E}" type="pres">
      <dgm:prSet presAssocID="{FB4BE896-32B2-4A27-8AFE-3E15CE27BF32}" presName="parTx" presStyleLbl="revTx" presStyleIdx="3" presStyleCnt="4">
        <dgm:presLayoutVars>
          <dgm:chMax val="0"/>
          <dgm:chPref val="0"/>
        </dgm:presLayoutVars>
      </dgm:prSet>
      <dgm:spPr/>
    </dgm:pt>
  </dgm:ptLst>
  <dgm:cxnLst>
    <dgm:cxn modelId="{78669343-21E0-404A-A552-07B8B780F65A}" srcId="{89A20AD2-3AF3-40FE-9B08-79C5035D8076}" destId="{7B48F34A-9624-4C81-BA60-4737FCA49B6B}" srcOrd="1" destOrd="0" parTransId="{AA5F9DFA-19F3-4EFC-8E5F-93F48529F4BE}" sibTransId="{F7AC9A69-B94C-4BCD-B844-300FF43973AE}"/>
    <dgm:cxn modelId="{5461F564-D12F-4EB6-958D-7C02A9611457}" srcId="{89A20AD2-3AF3-40FE-9B08-79C5035D8076}" destId="{B303668B-8420-4959-9A2C-DF998668CCD1}" srcOrd="0" destOrd="0" parTransId="{4A40159D-A4E9-4D31-9A00-000A2E9CE975}" sibTransId="{5F56E37E-FB46-4CA5-AE4C-AAC6F4615A33}"/>
    <dgm:cxn modelId="{9E5BD66D-2671-428E-9908-87F5B3FDA4D4}" srcId="{89A20AD2-3AF3-40FE-9B08-79C5035D8076}" destId="{FB4BE896-32B2-4A27-8AFE-3E15CE27BF32}" srcOrd="3" destOrd="0" parTransId="{9975A893-2241-4E37-A376-95D9E0D3C070}" sibTransId="{0EF8D538-9CFF-49E7-A3CB-ABE8449BD321}"/>
    <dgm:cxn modelId="{56F70F8F-CD54-4B94-9C9F-E63351BA968F}" type="presOf" srcId="{7B48F34A-9624-4C81-BA60-4737FCA49B6B}" destId="{02BC85F9-439F-48C1-9749-AF8ACD7C0761}" srcOrd="0" destOrd="0" presId="urn:microsoft.com/office/officeart/2018/2/layout/IconVerticalSolidList"/>
    <dgm:cxn modelId="{EDEDA997-A89D-47EA-ACB4-9C4AFD2DE79A}" type="presOf" srcId="{A9142E3A-A733-433A-89C9-5AD2B2097774}" destId="{15D17F0E-F824-48E6-8384-D2C04282288C}" srcOrd="0" destOrd="0" presId="urn:microsoft.com/office/officeart/2018/2/layout/IconVerticalSolidList"/>
    <dgm:cxn modelId="{9B0AE1A9-34C6-4080-A6C3-FC3257A60EDE}" type="presOf" srcId="{89A20AD2-3AF3-40FE-9B08-79C5035D8076}" destId="{98F2ADED-90BF-42E2-804E-30602E13CFE1}" srcOrd="0" destOrd="0" presId="urn:microsoft.com/office/officeart/2018/2/layout/IconVerticalSolidList"/>
    <dgm:cxn modelId="{141B0AC0-B893-42E6-AB2F-D655C8335EAA}" type="presOf" srcId="{B303668B-8420-4959-9A2C-DF998668CCD1}" destId="{DAA2A408-2705-48D4-B9E7-693E811287B6}" srcOrd="0" destOrd="0" presId="urn:microsoft.com/office/officeart/2018/2/layout/IconVerticalSolidList"/>
    <dgm:cxn modelId="{650DE8EF-F514-49C1-9299-1A550B61381A}" type="presOf" srcId="{FB4BE896-32B2-4A27-8AFE-3E15CE27BF32}" destId="{2199A35A-11C7-441A-A09D-4F40CC36247E}" srcOrd="0" destOrd="0" presId="urn:microsoft.com/office/officeart/2018/2/layout/IconVerticalSolidList"/>
    <dgm:cxn modelId="{F49D14F5-DAFF-4A64-9DA6-C598D9B7C202}" srcId="{89A20AD2-3AF3-40FE-9B08-79C5035D8076}" destId="{A9142E3A-A733-433A-89C9-5AD2B2097774}" srcOrd="2" destOrd="0" parTransId="{CD3DA7F0-663D-46ED-B2F3-58456411CBCE}" sibTransId="{BD4B0F12-7614-4B25-AA74-CE32B00CA3F4}"/>
    <dgm:cxn modelId="{3EF8721F-DD05-4DC4-B46E-BD45FD8014CC}" type="presParOf" srcId="{98F2ADED-90BF-42E2-804E-30602E13CFE1}" destId="{5A1FC6EC-0917-41DB-AFA4-CACF88510C80}" srcOrd="0" destOrd="0" presId="urn:microsoft.com/office/officeart/2018/2/layout/IconVerticalSolidList"/>
    <dgm:cxn modelId="{CF16784B-B6BE-429F-84AA-FAAD49B02518}" type="presParOf" srcId="{5A1FC6EC-0917-41DB-AFA4-CACF88510C80}" destId="{9D38E8D2-FE6B-4871-9450-3CF29F134C99}" srcOrd="0" destOrd="0" presId="urn:microsoft.com/office/officeart/2018/2/layout/IconVerticalSolidList"/>
    <dgm:cxn modelId="{7F226D42-35A2-4C06-B0EC-B1A00A265E5D}" type="presParOf" srcId="{5A1FC6EC-0917-41DB-AFA4-CACF88510C80}" destId="{9407C879-33BC-4A63-BB38-67FD9F29B66B}" srcOrd="1" destOrd="0" presId="urn:microsoft.com/office/officeart/2018/2/layout/IconVerticalSolidList"/>
    <dgm:cxn modelId="{AF9C340E-927B-433C-8004-300EC2760BCD}" type="presParOf" srcId="{5A1FC6EC-0917-41DB-AFA4-CACF88510C80}" destId="{84F2EEE9-879F-4484-AC46-3C403AA2CAB9}" srcOrd="2" destOrd="0" presId="urn:microsoft.com/office/officeart/2018/2/layout/IconVerticalSolidList"/>
    <dgm:cxn modelId="{AF72A6EC-603C-4CE7-A542-0FEC307F2702}" type="presParOf" srcId="{5A1FC6EC-0917-41DB-AFA4-CACF88510C80}" destId="{DAA2A408-2705-48D4-B9E7-693E811287B6}" srcOrd="3" destOrd="0" presId="urn:microsoft.com/office/officeart/2018/2/layout/IconVerticalSolidList"/>
    <dgm:cxn modelId="{02473D99-AB2A-4DA6-B8F6-8E5656226E2F}" type="presParOf" srcId="{98F2ADED-90BF-42E2-804E-30602E13CFE1}" destId="{1A43387D-F7D1-4850-B2C0-02E00F63318E}" srcOrd="1" destOrd="0" presId="urn:microsoft.com/office/officeart/2018/2/layout/IconVerticalSolidList"/>
    <dgm:cxn modelId="{A9F98D8B-AB0D-4F5E-9AF8-1D244986ABEF}" type="presParOf" srcId="{98F2ADED-90BF-42E2-804E-30602E13CFE1}" destId="{E0D1D7C1-E121-4FCE-AE47-29B28FC7EF3C}" srcOrd="2" destOrd="0" presId="urn:microsoft.com/office/officeart/2018/2/layout/IconVerticalSolidList"/>
    <dgm:cxn modelId="{175D8604-1D7D-447A-A6DE-9D6BAFBC7D93}" type="presParOf" srcId="{E0D1D7C1-E121-4FCE-AE47-29B28FC7EF3C}" destId="{2C91D1F7-2F91-4264-B39F-AC68A6C34460}" srcOrd="0" destOrd="0" presId="urn:microsoft.com/office/officeart/2018/2/layout/IconVerticalSolidList"/>
    <dgm:cxn modelId="{96FC8A51-96D8-40AF-9DB5-E13C95BECEC9}" type="presParOf" srcId="{E0D1D7C1-E121-4FCE-AE47-29B28FC7EF3C}" destId="{BD32A092-44D6-4FED-94B9-0F89E6EC135F}" srcOrd="1" destOrd="0" presId="urn:microsoft.com/office/officeart/2018/2/layout/IconVerticalSolidList"/>
    <dgm:cxn modelId="{FED0CB0A-9C80-44AE-A01C-B06376F6E80A}" type="presParOf" srcId="{E0D1D7C1-E121-4FCE-AE47-29B28FC7EF3C}" destId="{5486C056-09A3-46BF-83FF-22F514CD4C13}" srcOrd="2" destOrd="0" presId="urn:microsoft.com/office/officeart/2018/2/layout/IconVerticalSolidList"/>
    <dgm:cxn modelId="{CF623D05-271F-4F39-8107-34F083898447}" type="presParOf" srcId="{E0D1D7C1-E121-4FCE-AE47-29B28FC7EF3C}" destId="{02BC85F9-439F-48C1-9749-AF8ACD7C0761}" srcOrd="3" destOrd="0" presId="urn:microsoft.com/office/officeart/2018/2/layout/IconVerticalSolidList"/>
    <dgm:cxn modelId="{606BF794-564F-4FF1-8FA4-EF2EA8C42562}" type="presParOf" srcId="{98F2ADED-90BF-42E2-804E-30602E13CFE1}" destId="{2FB4B957-A937-4100-B402-C4C51B7FC9A2}" srcOrd="3" destOrd="0" presId="urn:microsoft.com/office/officeart/2018/2/layout/IconVerticalSolidList"/>
    <dgm:cxn modelId="{950E0E86-0240-4FA7-A66B-3C31B72F2A41}" type="presParOf" srcId="{98F2ADED-90BF-42E2-804E-30602E13CFE1}" destId="{33AE469C-587E-433D-9E74-FF5079083AD6}" srcOrd="4" destOrd="0" presId="urn:microsoft.com/office/officeart/2018/2/layout/IconVerticalSolidList"/>
    <dgm:cxn modelId="{76BAC2A8-CC0F-4691-8843-FAD370A80833}" type="presParOf" srcId="{33AE469C-587E-433D-9E74-FF5079083AD6}" destId="{9DD55219-6DA3-44AF-A8FC-4BE982F3E3D9}" srcOrd="0" destOrd="0" presId="urn:microsoft.com/office/officeart/2018/2/layout/IconVerticalSolidList"/>
    <dgm:cxn modelId="{75C25216-C063-4C2A-B0DB-991C05F53972}" type="presParOf" srcId="{33AE469C-587E-433D-9E74-FF5079083AD6}" destId="{3022605B-5E8F-4FC8-96E0-6B59032DE3F2}" srcOrd="1" destOrd="0" presId="urn:microsoft.com/office/officeart/2018/2/layout/IconVerticalSolidList"/>
    <dgm:cxn modelId="{1FF24FFE-2840-48A3-86CB-4EB87B52FB67}" type="presParOf" srcId="{33AE469C-587E-433D-9E74-FF5079083AD6}" destId="{10D20AAD-61CF-4329-BAD7-4E592B8640CA}" srcOrd="2" destOrd="0" presId="urn:microsoft.com/office/officeart/2018/2/layout/IconVerticalSolidList"/>
    <dgm:cxn modelId="{F5787EE7-7CAE-4CF3-BFA6-070D2DF488FA}" type="presParOf" srcId="{33AE469C-587E-433D-9E74-FF5079083AD6}" destId="{15D17F0E-F824-48E6-8384-D2C04282288C}" srcOrd="3" destOrd="0" presId="urn:microsoft.com/office/officeart/2018/2/layout/IconVerticalSolidList"/>
    <dgm:cxn modelId="{F4D83F96-F636-454F-9F30-080C383C1333}" type="presParOf" srcId="{98F2ADED-90BF-42E2-804E-30602E13CFE1}" destId="{12C92E2F-023C-4F8A-9EB4-CF6FC4269406}" srcOrd="5" destOrd="0" presId="urn:microsoft.com/office/officeart/2018/2/layout/IconVerticalSolidList"/>
    <dgm:cxn modelId="{2B47300B-60AC-4FF1-9B4D-2E03C690FBBC}" type="presParOf" srcId="{98F2ADED-90BF-42E2-804E-30602E13CFE1}" destId="{D3292907-B422-45C4-AB30-0FA775E616DB}" srcOrd="6" destOrd="0" presId="urn:microsoft.com/office/officeart/2018/2/layout/IconVerticalSolidList"/>
    <dgm:cxn modelId="{BF8A4B43-2B67-4B6B-A63D-E15A3CCCB81F}" type="presParOf" srcId="{D3292907-B422-45C4-AB30-0FA775E616DB}" destId="{C08B3515-42E1-4C36-A3EA-7E6958818531}" srcOrd="0" destOrd="0" presId="urn:microsoft.com/office/officeart/2018/2/layout/IconVerticalSolidList"/>
    <dgm:cxn modelId="{242D58F2-4108-4458-883B-177BA8BB1BD5}" type="presParOf" srcId="{D3292907-B422-45C4-AB30-0FA775E616DB}" destId="{695811B1-B976-4EC4-9793-7F016E18E772}" srcOrd="1" destOrd="0" presId="urn:microsoft.com/office/officeart/2018/2/layout/IconVerticalSolidList"/>
    <dgm:cxn modelId="{DD979D44-6013-473E-A3FE-EFAE703EBDBC}" type="presParOf" srcId="{D3292907-B422-45C4-AB30-0FA775E616DB}" destId="{8BE7FD8E-1E91-43D5-A958-98D6DA08513D}" srcOrd="2" destOrd="0" presId="urn:microsoft.com/office/officeart/2018/2/layout/IconVerticalSolidList"/>
    <dgm:cxn modelId="{67515322-52F1-4552-869C-3F55471EAF77}" type="presParOf" srcId="{D3292907-B422-45C4-AB30-0FA775E616DB}" destId="{2199A35A-11C7-441A-A09D-4F40CC36247E}" srcOrd="3" destOrd="0" presId="urn:microsoft.com/office/officeart/2018/2/layout/IconVerticalSolidList"/>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4C3C1-E3F8-49CC-8A9A-ADDDCB55D66C}">
      <dsp:nvSpPr>
        <dsp:cNvPr id="0" name=""/>
        <dsp:cNvSpPr/>
      </dsp:nvSpPr>
      <dsp:spPr>
        <a:xfrm>
          <a:off x="0" y="0"/>
          <a:ext cx="5472825" cy="900672"/>
        </a:xfrm>
        <a:prstGeom prst="roundRect">
          <a:avLst>
            <a:gd name="adj" fmla="val 10000"/>
          </a:avLst>
        </a:prstGeom>
        <a:solidFill>
          <a:srgbClr val="3E27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Creating respectful, fair and compassionate workplaces </a:t>
          </a:r>
        </a:p>
      </dsp:txBody>
      <dsp:txXfrm>
        <a:off x="1184632" y="0"/>
        <a:ext cx="4288192" cy="900672"/>
      </dsp:txXfrm>
    </dsp:sp>
    <dsp:sp modelId="{486FC86F-B1B0-4375-A160-8D26373F77BD}">
      <dsp:nvSpPr>
        <dsp:cNvPr id="0" name=""/>
        <dsp:cNvSpPr/>
      </dsp:nvSpPr>
      <dsp:spPr>
        <a:xfrm>
          <a:off x="90067" y="90067"/>
          <a:ext cx="1094565" cy="720538"/>
        </a:xfrm>
        <a:prstGeom prst="roundRect">
          <a:avLst>
            <a:gd name="adj" fmla="val 10000"/>
          </a:avLst>
        </a:prstGeom>
        <a:blipFill dpi="0"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7086" r="1708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62F7732-35E6-45B2-8190-B92031767CCA}">
      <dsp:nvSpPr>
        <dsp:cNvPr id="0" name=""/>
        <dsp:cNvSpPr/>
      </dsp:nvSpPr>
      <dsp:spPr>
        <a:xfrm>
          <a:off x="0" y="990740"/>
          <a:ext cx="5472825" cy="900672"/>
        </a:xfrm>
        <a:prstGeom prst="roundRect">
          <a:avLst>
            <a:gd name="adj" fmla="val 10000"/>
          </a:avLst>
        </a:prstGeom>
        <a:solidFill>
          <a:srgbClr val="3E27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Promoting patient centred care</a:t>
          </a:r>
        </a:p>
      </dsp:txBody>
      <dsp:txXfrm>
        <a:off x="1184632" y="990740"/>
        <a:ext cx="4288192" cy="900672"/>
      </dsp:txXfrm>
    </dsp:sp>
    <dsp:sp modelId="{D9C741E6-A461-48A3-88CC-D076E599B23E}">
      <dsp:nvSpPr>
        <dsp:cNvPr id="0" name=""/>
        <dsp:cNvSpPr/>
      </dsp:nvSpPr>
      <dsp:spPr>
        <a:xfrm>
          <a:off x="90067" y="1080807"/>
          <a:ext cx="1094565" cy="720538"/>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7086" r="1708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53079EC-E7D2-4F33-8572-1D997C907483}">
      <dsp:nvSpPr>
        <dsp:cNvPr id="0" name=""/>
        <dsp:cNvSpPr/>
      </dsp:nvSpPr>
      <dsp:spPr>
        <a:xfrm>
          <a:off x="0" y="1981480"/>
          <a:ext cx="5472825" cy="900672"/>
        </a:xfrm>
        <a:prstGeom prst="roundRect">
          <a:avLst>
            <a:gd name="adj" fmla="val 10000"/>
          </a:avLst>
        </a:prstGeom>
        <a:solidFill>
          <a:srgbClr val="3E27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Helping to tackle discrimination</a:t>
          </a:r>
        </a:p>
      </dsp:txBody>
      <dsp:txXfrm>
        <a:off x="1184632" y="1981480"/>
        <a:ext cx="4288192" cy="900672"/>
      </dsp:txXfrm>
    </dsp:sp>
    <dsp:sp modelId="{3203599F-9385-4AB8-9978-6A5F88B0FA38}">
      <dsp:nvSpPr>
        <dsp:cNvPr id="0" name=""/>
        <dsp:cNvSpPr/>
      </dsp:nvSpPr>
      <dsp:spPr>
        <a:xfrm>
          <a:off x="90067" y="2071547"/>
          <a:ext cx="1094565" cy="720538"/>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7086" r="1708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85F0353-1AA0-4FB2-B9B5-C9272AFA9080}">
      <dsp:nvSpPr>
        <dsp:cNvPr id="0" name=""/>
        <dsp:cNvSpPr/>
      </dsp:nvSpPr>
      <dsp:spPr>
        <a:xfrm>
          <a:off x="0" y="2972220"/>
          <a:ext cx="5472825" cy="900672"/>
        </a:xfrm>
        <a:prstGeom prst="roundRect">
          <a:avLst>
            <a:gd name="adj" fmla="val 10000"/>
          </a:avLst>
        </a:prstGeom>
        <a:solidFill>
          <a:srgbClr val="3E278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Championing fair and inclusive leadership</a:t>
          </a:r>
        </a:p>
      </dsp:txBody>
      <dsp:txXfrm>
        <a:off x="1184632" y="2972220"/>
        <a:ext cx="4288192" cy="900672"/>
      </dsp:txXfrm>
    </dsp:sp>
    <dsp:sp modelId="{17EA14B9-F42B-4494-8B8D-2FE3D50B8059}">
      <dsp:nvSpPr>
        <dsp:cNvPr id="0" name=""/>
        <dsp:cNvSpPr/>
      </dsp:nvSpPr>
      <dsp:spPr>
        <a:xfrm>
          <a:off x="90067" y="3062288"/>
          <a:ext cx="1094565" cy="720538"/>
        </a:xfrm>
        <a:prstGeom prst="roundRect">
          <a:avLst>
            <a:gd name="adj" fmla="val 10000"/>
          </a:avLst>
        </a:prstGeom>
        <a:blipFill dpi="0"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17086" r="1708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2B0CE8F-D00B-4CF7-AD41-DDA5D3723925}">
      <dsp:nvSpPr>
        <dsp:cNvPr id="0" name=""/>
        <dsp:cNvSpPr/>
      </dsp:nvSpPr>
      <dsp:spPr>
        <a:xfrm>
          <a:off x="0" y="3962961"/>
          <a:ext cx="5472825" cy="900672"/>
        </a:xfrm>
        <a:prstGeom prst="roundRect">
          <a:avLst>
            <a:gd name="adj" fmla="val 10000"/>
          </a:avLst>
        </a:prstGeom>
        <a:solidFill>
          <a:srgbClr val="3E278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Supporting continuity of care and safe delegation </a:t>
          </a:r>
        </a:p>
      </dsp:txBody>
      <dsp:txXfrm>
        <a:off x="1184632" y="3962961"/>
        <a:ext cx="4288192" cy="900672"/>
      </dsp:txXfrm>
    </dsp:sp>
    <dsp:sp modelId="{946E0908-2123-4021-BDD2-A5E837BC3A97}">
      <dsp:nvSpPr>
        <dsp:cNvPr id="0" name=""/>
        <dsp:cNvSpPr/>
      </dsp:nvSpPr>
      <dsp:spPr>
        <a:xfrm>
          <a:off x="90067" y="4053028"/>
          <a:ext cx="1094565" cy="720538"/>
        </a:xfrm>
        <a:prstGeom prst="roundRect">
          <a:avLst>
            <a:gd name="adj" fmla="val 10000"/>
          </a:avLst>
        </a:prstGeom>
        <a:blipFill dpi="0" rotWithShape="1">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17086" r="17086"/>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1D1F7-2F91-4264-B39F-AC68A6C34460}">
      <dsp:nvSpPr>
        <dsp:cNvPr id="0" name=""/>
        <dsp:cNvSpPr/>
      </dsp:nvSpPr>
      <dsp:spPr>
        <a:xfrm>
          <a:off x="0" y="2354"/>
          <a:ext cx="5673860" cy="11935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BD32A092-44D6-4FED-94B9-0F89E6EC135F}">
      <dsp:nvSpPr>
        <dsp:cNvPr id="0" name=""/>
        <dsp:cNvSpPr/>
      </dsp:nvSpPr>
      <dsp:spPr>
        <a:xfrm>
          <a:off x="361035" y="270893"/>
          <a:ext cx="656427" cy="6564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BC85F9-439F-48C1-9749-AF8ACD7C0761}">
      <dsp:nvSpPr>
        <dsp:cNvPr id="0" name=""/>
        <dsp:cNvSpPr/>
      </dsp:nvSpPr>
      <dsp:spPr>
        <a:xfrm>
          <a:off x="1378498" y="2354"/>
          <a:ext cx="4295361" cy="11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13" tIns="126313" rIns="126313" bIns="126313" numCol="1" spcCol="1270" anchor="ctr" anchorCtr="0">
          <a:noAutofit/>
        </a:bodyPr>
        <a:lstStyle/>
        <a:p>
          <a:pPr marL="0" lvl="0" indent="0" algn="l" defTabSz="1066800">
            <a:lnSpc>
              <a:spcPct val="100000"/>
            </a:lnSpc>
            <a:spcBef>
              <a:spcPct val="0"/>
            </a:spcBef>
            <a:spcAft>
              <a:spcPct val="35000"/>
            </a:spcAft>
            <a:buNone/>
          </a:pPr>
          <a:r>
            <a:rPr lang="en-GB" sz="2400" kern="1200" noProof="0">
              <a:solidFill>
                <a:schemeClr val="bg1"/>
              </a:solidFill>
            </a:rPr>
            <a:t>Fairness</a:t>
          </a:r>
          <a:endParaRPr lang="en-GB" sz="2400" kern="1200">
            <a:solidFill>
              <a:schemeClr val="bg1"/>
            </a:solidFill>
          </a:endParaRPr>
        </a:p>
      </dsp:txBody>
      <dsp:txXfrm>
        <a:off x="1378498" y="2354"/>
        <a:ext cx="4295361" cy="1193505"/>
      </dsp:txXfrm>
    </dsp:sp>
    <dsp:sp modelId="{9DD55219-6DA3-44AF-A8FC-4BE982F3E3D9}">
      <dsp:nvSpPr>
        <dsp:cNvPr id="0" name=""/>
        <dsp:cNvSpPr/>
      </dsp:nvSpPr>
      <dsp:spPr>
        <a:xfrm>
          <a:off x="0" y="1494236"/>
          <a:ext cx="5673860" cy="11935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3022605B-5E8F-4FC8-96E0-6B59032DE3F2}">
      <dsp:nvSpPr>
        <dsp:cNvPr id="0" name=""/>
        <dsp:cNvSpPr/>
      </dsp:nvSpPr>
      <dsp:spPr>
        <a:xfrm>
          <a:off x="361035" y="1762775"/>
          <a:ext cx="656427" cy="6564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17F0E-F824-48E6-8384-D2C04282288C}">
      <dsp:nvSpPr>
        <dsp:cNvPr id="0" name=""/>
        <dsp:cNvSpPr/>
      </dsp:nvSpPr>
      <dsp:spPr>
        <a:xfrm>
          <a:off x="1378498" y="1494236"/>
          <a:ext cx="4295361" cy="11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13" tIns="126313" rIns="126313" bIns="126313" numCol="1" spcCol="1270" anchor="ctr" anchorCtr="0">
          <a:noAutofit/>
        </a:bodyPr>
        <a:lstStyle/>
        <a:p>
          <a:pPr marL="0" lvl="0" indent="0" algn="l" defTabSz="1066800">
            <a:lnSpc>
              <a:spcPct val="100000"/>
            </a:lnSpc>
            <a:spcBef>
              <a:spcPct val="0"/>
            </a:spcBef>
            <a:spcAft>
              <a:spcPct val="35000"/>
            </a:spcAft>
            <a:buNone/>
          </a:pPr>
          <a:r>
            <a:rPr lang="en-GB" sz="2400" kern="1200">
              <a:solidFill>
                <a:schemeClr val="bg1"/>
              </a:solidFill>
            </a:rPr>
            <a:t>Remote consultations</a:t>
          </a:r>
          <a:endParaRPr lang="en-GB" sz="2400" kern="1200" noProof="0">
            <a:solidFill>
              <a:schemeClr val="bg1"/>
            </a:solidFill>
          </a:endParaRPr>
        </a:p>
      </dsp:txBody>
      <dsp:txXfrm>
        <a:off x="1378498" y="1494236"/>
        <a:ext cx="4295361" cy="1193505"/>
      </dsp:txXfrm>
    </dsp:sp>
    <dsp:sp modelId="{59E6F7EF-AC31-45CB-8844-EFC9DE7363F9}">
      <dsp:nvSpPr>
        <dsp:cNvPr id="0" name=""/>
        <dsp:cNvSpPr/>
      </dsp:nvSpPr>
      <dsp:spPr>
        <a:xfrm>
          <a:off x="0" y="2986118"/>
          <a:ext cx="5673860" cy="11935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AB5FA665-B2DA-43F6-ADCD-FF50925F82D6}">
      <dsp:nvSpPr>
        <dsp:cNvPr id="0" name=""/>
        <dsp:cNvSpPr/>
      </dsp:nvSpPr>
      <dsp:spPr>
        <a:xfrm>
          <a:off x="361035" y="3254656"/>
          <a:ext cx="656427" cy="6564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4B9016-AED8-49A3-8F4C-AE10C57ECFD9}">
      <dsp:nvSpPr>
        <dsp:cNvPr id="0" name=""/>
        <dsp:cNvSpPr/>
      </dsp:nvSpPr>
      <dsp:spPr>
        <a:xfrm>
          <a:off x="1378498" y="2986118"/>
          <a:ext cx="4295361" cy="11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13" tIns="126313" rIns="126313" bIns="126313" numCol="1" spcCol="1270" anchor="ctr" anchorCtr="0">
          <a:noAutofit/>
        </a:bodyPr>
        <a:lstStyle/>
        <a:p>
          <a:pPr marL="0" lvl="0" indent="0" algn="l" defTabSz="1066800">
            <a:lnSpc>
              <a:spcPct val="100000"/>
            </a:lnSpc>
            <a:spcBef>
              <a:spcPct val="0"/>
            </a:spcBef>
            <a:spcAft>
              <a:spcPct val="35000"/>
            </a:spcAft>
            <a:buNone/>
          </a:pPr>
          <a:r>
            <a:rPr lang="en-GB" sz="2400" kern="1200" noProof="0">
              <a:solidFill>
                <a:schemeClr val="bg1"/>
              </a:solidFill>
            </a:rPr>
            <a:t>Making sustainable decisions</a:t>
          </a:r>
        </a:p>
      </dsp:txBody>
      <dsp:txXfrm>
        <a:off x="1378498" y="2986118"/>
        <a:ext cx="4295361" cy="1193505"/>
      </dsp:txXfrm>
    </dsp:sp>
    <dsp:sp modelId="{1CA85EB5-AD01-4FA9-A884-AC8F4B4D27D3}">
      <dsp:nvSpPr>
        <dsp:cNvPr id="0" name=""/>
        <dsp:cNvSpPr/>
      </dsp:nvSpPr>
      <dsp:spPr>
        <a:xfrm>
          <a:off x="0" y="4477999"/>
          <a:ext cx="5673860" cy="1193505"/>
        </a:xfrm>
        <a:prstGeom prst="roundRect">
          <a:avLst>
            <a:gd name="adj" fmla="val 10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5AD40336-4176-457B-9C51-5AE0A9CABEE7}">
      <dsp:nvSpPr>
        <dsp:cNvPr id="0" name=""/>
        <dsp:cNvSpPr/>
      </dsp:nvSpPr>
      <dsp:spPr>
        <a:xfrm>
          <a:off x="361035" y="4746538"/>
          <a:ext cx="656427" cy="6564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11C68D-10AC-4E82-9AC7-D9F7D2354E8D}">
      <dsp:nvSpPr>
        <dsp:cNvPr id="0" name=""/>
        <dsp:cNvSpPr/>
      </dsp:nvSpPr>
      <dsp:spPr>
        <a:xfrm>
          <a:off x="1378498" y="4477999"/>
          <a:ext cx="4295361" cy="1193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13" tIns="126313" rIns="126313" bIns="126313" numCol="1" spcCol="1270" anchor="ctr" anchorCtr="0">
          <a:noAutofit/>
        </a:bodyPr>
        <a:lstStyle/>
        <a:p>
          <a:pPr marL="0" lvl="0" indent="0" algn="l" defTabSz="1066800">
            <a:lnSpc>
              <a:spcPct val="100000"/>
            </a:lnSpc>
            <a:spcBef>
              <a:spcPct val="0"/>
            </a:spcBef>
            <a:spcAft>
              <a:spcPct val="35000"/>
            </a:spcAft>
            <a:buNone/>
          </a:pPr>
          <a:r>
            <a:rPr lang="en-GB" sz="2400" kern="1200">
              <a:solidFill>
                <a:schemeClr val="bg1"/>
              </a:solidFill>
            </a:rPr>
            <a:t>Research</a:t>
          </a:r>
          <a:endParaRPr lang="en-GB" sz="2400" kern="1200" noProof="0">
            <a:solidFill>
              <a:schemeClr val="bg1"/>
            </a:solidFill>
          </a:endParaRPr>
        </a:p>
      </dsp:txBody>
      <dsp:txXfrm>
        <a:off x="1378498" y="4477999"/>
        <a:ext cx="4295361" cy="11935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1D1F7-2F91-4264-B39F-AC68A6C34460}">
      <dsp:nvSpPr>
        <dsp:cNvPr id="0" name=""/>
        <dsp:cNvSpPr/>
      </dsp:nvSpPr>
      <dsp:spPr>
        <a:xfrm>
          <a:off x="0" y="2354"/>
          <a:ext cx="5673600" cy="1193450"/>
        </a:xfrm>
        <a:prstGeom prst="roundRect">
          <a:avLst>
            <a:gd name="adj" fmla="val 10000"/>
          </a:avLst>
        </a:prstGeom>
        <a:solidFill>
          <a:srgbClr val="3E2782"/>
        </a:solidFill>
        <a:ln>
          <a:noFill/>
        </a:ln>
        <a:effectLst/>
      </dsp:spPr>
      <dsp:style>
        <a:lnRef idx="0">
          <a:scrgbClr r="0" g="0" b="0"/>
        </a:lnRef>
        <a:fillRef idx="1">
          <a:scrgbClr r="0" g="0" b="0"/>
        </a:fillRef>
        <a:effectRef idx="0">
          <a:scrgbClr r="0" g="0" b="0"/>
        </a:effectRef>
        <a:fontRef idx="minor"/>
      </dsp:style>
    </dsp:sp>
    <dsp:sp modelId="{BD32A092-44D6-4FED-94B9-0F89E6EC135F}">
      <dsp:nvSpPr>
        <dsp:cNvPr id="0" name=""/>
        <dsp:cNvSpPr/>
      </dsp:nvSpPr>
      <dsp:spPr>
        <a:xfrm>
          <a:off x="361018" y="270881"/>
          <a:ext cx="656397" cy="65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BC85F9-439F-48C1-9749-AF8ACD7C0761}">
      <dsp:nvSpPr>
        <dsp:cNvPr id="0" name=""/>
        <dsp:cNvSpPr/>
      </dsp:nvSpPr>
      <dsp:spPr>
        <a:xfrm>
          <a:off x="1378435" y="235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Treating patients with kindness, courtesy and respect</a:t>
          </a:r>
          <a:endParaRPr lang="en-GB" sz="2400" b="0" kern="1200">
            <a:solidFill>
              <a:schemeClr val="bg1"/>
            </a:solidFill>
          </a:endParaRPr>
        </a:p>
      </dsp:txBody>
      <dsp:txXfrm>
        <a:off x="1378435" y="2354"/>
        <a:ext cx="4295164" cy="1193450"/>
      </dsp:txXfrm>
    </dsp:sp>
    <dsp:sp modelId="{9DD55219-6DA3-44AF-A8FC-4BE982F3E3D9}">
      <dsp:nvSpPr>
        <dsp:cNvPr id="0" name=""/>
        <dsp:cNvSpPr/>
      </dsp:nvSpPr>
      <dsp:spPr>
        <a:xfrm>
          <a:off x="0" y="1494168"/>
          <a:ext cx="5673600" cy="1193450"/>
        </a:xfrm>
        <a:prstGeom prst="roundRect">
          <a:avLst>
            <a:gd name="adj" fmla="val 10000"/>
          </a:avLst>
        </a:prstGeom>
        <a:solidFill>
          <a:srgbClr val="3E2880"/>
        </a:solidFill>
        <a:ln>
          <a:noFill/>
        </a:ln>
        <a:effectLst/>
      </dsp:spPr>
      <dsp:style>
        <a:lnRef idx="0">
          <a:scrgbClr r="0" g="0" b="0"/>
        </a:lnRef>
        <a:fillRef idx="1">
          <a:scrgbClr r="0" g="0" b="0"/>
        </a:fillRef>
        <a:effectRef idx="0">
          <a:scrgbClr r="0" g="0" b="0"/>
        </a:effectRef>
        <a:fontRef idx="minor"/>
      </dsp:style>
    </dsp:sp>
    <dsp:sp modelId="{3022605B-5E8F-4FC8-96E0-6B59032DE3F2}">
      <dsp:nvSpPr>
        <dsp:cNvPr id="0" name=""/>
        <dsp:cNvSpPr/>
      </dsp:nvSpPr>
      <dsp:spPr>
        <a:xfrm>
          <a:off x="361018" y="1762694"/>
          <a:ext cx="656397" cy="656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17F0E-F824-48E6-8384-D2C04282288C}">
      <dsp:nvSpPr>
        <dsp:cNvPr id="0" name=""/>
        <dsp:cNvSpPr/>
      </dsp:nvSpPr>
      <dsp:spPr>
        <a:xfrm>
          <a:off x="1378435" y="1494168"/>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Partnership working</a:t>
          </a:r>
          <a:endParaRPr kumimoji="0" lang="en-GB" sz="2400" b="0" i="0" u="none" strike="noStrike" kern="1200" cap="none" spc="0" normalizeH="0" baseline="0" noProof="0">
            <a:solidFill>
              <a:schemeClr val="bg1"/>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dsp:txBody>
      <dsp:txXfrm>
        <a:off x="1378435" y="1494168"/>
        <a:ext cx="4295164" cy="1193450"/>
      </dsp:txXfrm>
    </dsp:sp>
    <dsp:sp modelId="{59E6F7EF-AC31-45CB-8844-EFC9DE7363F9}">
      <dsp:nvSpPr>
        <dsp:cNvPr id="0" name=""/>
        <dsp:cNvSpPr/>
      </dsp:nvSpPr>
      <dsp:spPr>
        <a:xfrm>
          <a:off x="0" y="2985981"/>
          <a:ext cx="5673600" cy="1193450"/>
        </a:xfrm>
        <a:prstGeom prst="roundRect">
          <a:avLst>
            <a:gd name="adj" fmla="val 10000"/>
          </a:avLst>
        </a:prstGeom>
        <a:solidFill>
          <a:srgbClr val="3E2782"/>
        </a:solidFill>
        <a:ln>
          <a:noFill/>
        </a:ln>
        <a:effectLst/>
      </dsp:spPr>
      <dsp:style>
        <a:lnRef idx="0">
          <a:scrgbClr r="0" g="0" b="0"/>
        </a:lnRef>
        <a:fillRef idx="1">
          <a:scrgbClr r="0" g="0" b="0"/>
        </a:fillRef>
        <a:effectRef idx="0">
          <a:scrgbClr r="0" g="0" b="0"/>
        </a:effectRef>
        <a:fontRef idx="minor"/>
      </dsp:style>
    </dsp:sp>
    <dsp:sp modelId="{AB5FA665-B2DA-43F6-ADCD-FF50925F82D6}">
      <dsp:nvSpPr>
        <dsp:cNvPr id="0" name=""/>
        <dsp:cNvSpPr/>
      </dsp:nvSpPr>
      <dsp:spPr>
        <a:xfrm>
          <a:off x="361018" y="3254507"/>
          <a:ext cx="656397" cy="656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4B9016-AED8-49A3-8F4C-AE10C57ECFD9}">
      <dsp:nvSpPr>
        <dsp:cNvPr id="0" name=""/>
        <dsp:cNvSpPr/>
      </dsp:nvSpPr>
      <dsp:spPr>
        <a:xfrm>
          <a:off x="1378435" y="2985981"/>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a:ea typeface="+mn-ea"/>
              <a:cs typeface="+mn-cs"/>
            </a:rPr>
            <a:t>Meeting communication needs</a:t>
          </a:r>
          <a:endParaRPr kumimoji="0" lang="en-GB" sz="2400" b="0" i="0" u="none" strike="noStrike" kern="1200" cap="none" spc="0" normalizeH="0" baseline="0" noProof="0">
            <a:solidFill>
              <a:schemeClr val="bg1"/>
            </a:solidFill>
            <a:effectLst/>
            <a:uLnTx/>
            <a:uFillTx/>
            <a:latin typeface="Calibri"/>
            <a:ea typeface="+mn-ea"/>
            <a:cs typeface="+mn-cs"/>
          </a:endParaRPr>
        </a:p>
      </dsp:txBody>
      <dsp:txXfrm>
        <a:off x="1378435" y="2985981"/>
        <a:ext cx="4295164" cy="1193450"/>
      </dsp:txXfrm>
    </dsp:sp>
    <dsp:sp modelId="{1CA85EB5-AD01-4FA9-A884-AC8F4B4D27D3}">
      <dsp:nvSpPr>
        <dsp:cNvPr id="0" name=""/>
        <dsp:cNvSpPr/>
      </dsp:nvSpPr>
      <dsp:spPr>
        <a:xfrm>
          <a:off x="0" y="4477794"/>
          <a:ext cx="5673600" cy="1193450"/>
        </a:xfrm>
        <a:prstGeom prst="roundRect">
          <a:avLst>
            <a:gd name="adj" fmla="val 10000"/>
          </a:avLst>
        </a:prstGeom>
        <a:solidFill>
          <a:srgbClr val="3E2782"/>
        </a:solidFill>
        <a:ln>
          <a:noFill/>
        </a:ln>
        <a:effectLst/>
      </dsp:spPr>
      <dsp:style>
        <a:lnRef idx="0">
          <a:scrgbClr r="0" g="0" b="0"/>
        </a:lnRef>
        <a:fillRef idx="1">
          <a:scrgbClr r="0" g="0" b="0"/>
        </a:fillRef>
        <a:effectRef idx="0">
          <a:scrgbClr r="0" g="0" b="0"/>
        </a:effectRef>
        <a:fontRef idx="minor"/>
      </dsp:style>
    </dsp:sp>
    <dsp:sp modelId="{5AD40336-4176-457B-9C51-5AE0A9CABEE7}">
      <dsp:nvSpPr>
        <dsp:cNvPr id="0" name=""/>
        <dsp:cNvSpPr/>
      </dsp:nvSpPr>
      <dsp:spPr>
        <a:xfrm>
          <a:off x="361018" y="4746321"/>
          <a:ext cx="656397" cy="6563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11C68D-10AC-4E82-9AC7-D9F7D2354E8D}">
      <dsp:nvSpPr>
        <dsp:cNvPr id="0" name=""/>
        <dsp:cNvSpPr/>
      </dsp:nvSpPr>
      <dsp:spPr>
        <a:xfrm>
          <a:off x="1378435" y="447779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lang="en-GB" sz="2400" b="0" kern="1200">
              <a:solidFill>
                <a:schemeClr val="bg1"/>
              </a:solidFill>
              <a:latin typeface="Calibri" panose="020F0502020204030204" pitchFamily="34" charset="0"/>
              <a:ea typeface="Times New Roman" panose="02020603050405020304" pitchFamily="18" charset="0"/>
              <a:cs typeface="Times New Roman" panose="02020603050405020304" pitchFamily="18" charset="0"/>
            </a:rPr>
            <a:t>Safeguarding </a:t>
          </a:r>
          <a:endParaRPr kumimoji="0" lang="en-GB" sz="2400" b="0" i="0" u="none" strike="noStrike" kern="1200" cap="none" spc="0" normalizeH="0" baseline="0" noProof="0">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dsp:txBody>
      <dsp:txXfrm>
        <a:off x="1378435" y="4477794"/>
        <a:ext cx="4295164" cy="1193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91D1F7-2F91-4264-B39F-AC68A6C34460}">
      <dsp:nvSpPr>
        <dsp:cNvPr id="0" name=""/>
        <dsp:cNvSpPr/>
      </dsp:nvSpPr>
      <dsp:spPr>
        <a:xfrm>
          <a:off x="0" y="14527"/>
          <a:ext cx="5673600" cy="1193450"/>
        </a:xfrm>
        <a:prstGeom prst="roundRect">
          <a:avLst>
            <a:gd name="adj" fmla="val 10000"/>
          </a:avLst>
        </a:prstGeom>
        <a:solidFill>
          <a:srgbClr val="30A5BE"/>
        </a:solidFill>
        <a:ln>
          <a:noFill/>
        </a:ln>
        <a:effectLst/>
      </dsp:spPr>
      <dsp:style>
        <a:lnRef idx="0">
          <a:scrgbClr r="0" g="0" b="0"/>
        </a:lnRef>
        <a:fillRef idx="1">
          <a:scrgbClr r="0" g="0" b="0"/>
        </a:fillRef>
        <a:effectRef idx="0">
          <a:scrgbClr r="0" g="0" b="0"/>
        </a:effectRef>
        <a:fontRef idx="minor"/>
      </dsp:style>
    </dsp:sp>
    <dsp:sp modelId="{BD32A092-44D6-4FED-94B9-0F89E6EC135F}">
      <dsp:nvSpPr>
        <dsp:cNvPr id="0" name=""/>
        <dsp:cNvSpPr/>
      </dsp:nvSpPr>
      <dsp:spPr>
        <a:xfrm>
          <a:off x="361018" y="270881"/>
          <a:ext cx="656397" cy="65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BC85F9-439F-48C1-9749-AF8ACD7C0761}">
      <dsp:nvSpPr>
        <dsp:cNvPr id="0" name=""/>
        <dsp:cNvSpPr/>
      </dsp:nvSpPr>
      <dsp:spPr>
        <a:xfrm>
          <a:off x="1378435" y="235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Contributing to a positive environment</a:t>
          </a:r>
        </a:p>
      </dsp:txBody>
      <dsp:txXfrm>
        <a:off x="1378435" y="2354"/>
        <a:ext cx="4295164" cy="1193450"/>
      </dsp:txXfrm>
    </dsp:sp>
    <dsp:sp modelId="{9DD55219-6DA3-44AF-A8FC-4BE982F3E3D9}">
      <dsp:nvSpPr>
        <dsp:cNvPr id="0" name=""/>
        <dsp:cNvSpPr/>
      </dsp:nvSpPr>
      <dsp:spPr>
        <a:xfrm>
          <a:off x="0" y="1494168"/>
          <a:ext cx="5673600" cy="1193450"/>
        </a:xfrm>
        <a:prstGeom prst="roundRect">
          <a:avLst>
            <a:gd name="adj" fmla="val 10000"/>
          </a:avLst>
        </a:prstGeom>
        <a:solidFill>
          <a:srgbClr val="30A5BE"/>
        </a:solidFill>
        <a:ln>
          <a:noFill/>
        </a:ln>
        <a:effectLst/>
      </dsp:spPr>
      <dsp:style>
        <a:lnRef idx="0">
          <a:scrgbClr r="0" g="0" b="0"/>
        </a:lnRef>
        <a:fillRef idx="1">
          <a:scrgbClr r="0" g="0" b="0"/>
        </a:fillRef>
        <a:effectRef idx="0">
          <a:scrgbClr r="0" g="0" b="0"/>
        </a:effectRef>
        <a:fontRef idx="minor"/>
      </dsp:style>
    </dsp:sp>
    <dsp:sp modelId="{3022605B-5E8F-4FC8-96E0-6B59032DE3F2}">
      <dsp:nvSpPr>
        <dsp:cNvPr id="0" name=""/>
        <dsp:cNvSpPr/>
      </dsp:nvSpPr>
      <dsp:spPr>
        <a:xfrm>
          <a:off x="361018" y="1762694"/>
          <a:ext cx="656397" cy="656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17F0E-F824-48E6-8384-D2C04282288C}">
      <dsp:nvSpPr>
        <dsp:cNvPr id="0" name=""/>
        <dsp:cNvSpPr/>
      </dsp:nvSpPr>
      <dsp:spPr>
        <a:xfrm>
          <a:off x="1378435" y="1494168"/>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panose="020F0502020204030204" pitchFamily="34" charset="0"/>
              <a:cs typeface="Calibri" panose="020F0502020204030204" pitchFamily="34" charset="0"/>
            </a:rPr>
            <a:t>Tackling discrimination </a:t>
          </a:r>
        </a:p>
      </dsp:txBody>
      <dsp:txXfrm>
        <a:off x="1378435" y="1494168"/>
        <a:ext cx="4295164" cy="1193450"/>
      </dsp:txXfrm>
    </dsp:sp>
    <dsp:sp modelId="{59E6F7EF-AC31-45CB-8844-EFC9DE7363F9}">
      <dsp:nvSpPr>
        <dsp:cNvPr id="0" name=""/>
        <dsp:cNvSpPr/>
      </dsp:nvSpPr>
      <dsp:spPr>
        <a:xfrm>
          <a:off x="0" y="2985981"/>
          <a:ext cx="5673600" cy="1193450"/>
        </a:xfrm>
        <a:prstGeom prst="roundRect">
          <a:avLst>
            <a:gd name="adj" fmla="val 10000"/>
          </a:avLst>
        </a:prstGeom>
        <a:solidFill>
          <a:srgbClr val="30A5BE"/>
        </a:solidFill>
        <a:ln>
          <a:noFill/>
        </a:ln>
        <a:effectLst/>
      </dsp:spPr>
      <dsp:style>
        <a:lnRef idx="0">
          <a:scrgbClr r="0" g="0" b="0"/>
        </a:lnRef>
        <a:fillRef idx="1">
          <a:scrgbClr r="0" g="0" b="0"/>
        </a:fillRef>
        <a:effectRef idx="0">
          <a:scrgbClr r="0" g="0" b="0"/>
        </a:effectRef>
        <a:fontRef idx="minor"/>
      </dsp:style>
    </dsp:sp>
    <dsp:sp modelId="{AB5FA665-B2DA-43F6-ADCD-FF50925F82D6}">
      <dsp:nvSpPr>
        <dsp:cNvPr id="0" name=""/>
        <dsp:cNvSpPr/>
      </dsp:nvSpPr>
      <dsp:spPr>
        <a:xfrm>
          <a:off x="361018" y="3254507"/>
          <a:ext cx="656397" cy="656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4B9016-AED8-49A3-8F4C-AE10C57ECFD9}">
      <dsp:nvSpPr>
        <dsp:cNvPr id="0" name=""/>
        <dsp:cNvSpPr/>
      </dsp:nvSpPr>
      <dsp:spPr>
        <a:xfrm>
          <a:off x="1378435" y="2985981"/>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rPr>
            <a:t>Team working and delegation</a:t>
          </a:r>
          <a:endParaRPr kumimoji="0" lang="en-GB" sz="2400" b="0" i="0" u="none" strike="noStrike" kern="1200" cap="none" spc="0" normalizeH="0" baseline="0" noProof="0">
            <a:solidFill>
              <a:schemeClr val="bg1"/>
            </a:solidFill>
            <a:effectLst/>
            <a:uLnTx/>
            <a:uFillTx/>
            <a:latin typeface="Calibri"/>
            <a:ea typeface="+mn-ea"/>
            <a:cs typeface="+mn-cs"/>
          </a:endParaRPr>
        </a:p>
      </dsp:txBody>
      <dsp:txXfrm>
        <a:off x="1378435" y="2985981"/>
        <a:ext cx="4295164" cy="1193450"/>
      </dsp:txXfrm>
    </dsp:sp>
    <dsp:sp modelId="{1CA85EB5-AD01-4FA9-A884-AC8F4B4D27D3}">
      <dsp:nvSpPr>
        <dsp:cNvPr id="0" name=""/>
        <dsp:cNvSpPr/>
      </dsp:nvSpPr>
      <dsp:spPr>
        <a:xfrm>
          <a:off x="0" y="4477794"/>
          <a:ext cx="5673600" cy="1193450"/>
        </a:xfrm>
        <a:prstGeom prst="roundRect">
          <a:avLst>
            <a:gd name="adj" fmla="val 10000"/>
          </a:avLst>
        </a:prstGeom>
        <a:solidFill>
          <a:srgbClr val="30A5BE"/>
        </a:solidFill>
        <a:ln>
          <a:noFill/>
        </a:ln>
        <a:effectLst/>
      </dsp:spPr>
      <dsp:style>
        <a:lnRef idx="0">
          <a:scrgbClr r="0" g="0" b="0"/>
        </a:lnRef>
        <a:fillRef idx="1">
          <a:scrgbClr r="0" g="0" b="0"/>
        </a:fillRef>
        <a:effectRef idx="0">
          <a:scrgbClr r="0" g="0" b="0"/>
        </a:effectRef>
        <a:fontRef idx="minor"/>
      </dsp:style>
    </dsp:sp>
    <dsp:sp modelId="{5AD40336-4176-457B-9C51-5AE0A9CABEE7}">
      <dsp:nvSpPr>
        <dsp:cNvPr id="0" name=""/>
        <dsp:cNvSpPr/>
      </dsp:nvSpPr>
      <dsp:spPr>
        <a:xfrm>
          <a:off x="361018" y="4746321"/>
          <a:ext cx="656397" cy="6563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11C68D-10AC-4E82-9AC7-D9F7D2354E8D}">
      <dsp:nvSpPr>
        <dsp:cNvPr id="0" name=""/>
        <dsp:cNvSpPr/>
      </dsp:nvSpPr>
      <dsp:spPr>
        <a:xfrm>
          <a:off x="1378435" y="447779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lang="en-GB" sz="2400" b="0" kern="1200">
              <a:solidFill>
                <a:schemeClr val="bg1"/>
              </a:solidFill>
              <a:latin typeface="Calibri" panose="020F0502020204030204" pitchFamily="34" charset="0"/>
              <a:ea typeface="Times New Roman" panose="02020603050405020304" pitchFamily="18" charset="0"/>
              <a:cs typeface="Times New Roman" panose="02020603050405020304" pitchFamily="18" charset="0"/>
            </a:rPr>
            <a:t>Leadership </a:t>
          </a:r>
          <a:endParaRPr kumimoji="0" lang="en-GB" sz="2400" b="0" i="0" u="none" strike="noStrike" kern="1200" cap="none" spc="0" normalizeH="0" baseline="0" noProof="0">
            <a:solidFill>
              <a:schemeClr val="bg1"/>
            </a:solidFill>
            <a:effectLst/>
            <a:uLnTx/>
            <a:uFillTx/>
            <a:latin typeface="Calibri" panose="020F0502020204030204" pitchFamily="34" charset="0"/>
            <a:ea typeface="Times New Roman" panose="02020603050405020304" pitchFamily="18" charset="0"/>
            <a:cs typeface="Calibri" panose="020F0502020204030204" pitchFamily="34" charset="0"/>
          </a:endParaRPr>
        </a:p>
      </dsp:txBody>
      <dsp:txXfrm>
        <a:off x="1378435" y="4477794"/>
        <a:ext cx="4295164" cy="11934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8E8D2-FE6B-4871-9450-3CF29F134C99}">
      <dsp:nvSpPr>
        <dsp:cNvPr id="0" name=""/>
        <dsp:cNvSpPr/>
      </dsp:nvSpPr>
      <dsp:spPr>
        <a:xfrm>
          <a:off x="0" y="2354"/>
          <a:ext cx="5673600" cy="1193450"/>
        </a:xfrm>
        <a:prstGeom prst="roundRect">
          <a:avLst>
            <a:gd name="adj" fmla="val 10000"/>
          </a:avLst>
        </a:prstGeom>
        <a:solidFill>
          <a:srgbClr val="EDECE4"/>
        </a:solidFill>
        <a:ln>
          <a:noFill/>
        </a:ln>
        <a:effectLst/>
      </dsp:spPr>
      <dsp:style>
        <a:lnRef idx="0">
          <a:scrgbClr r="0" g="0" b="0"/>
        </a:lnRef>
        <a:fillRef idx="1">
          <a:scrgbClr r="0" g="0" b="0"/>
        </a:fillRef>
        <a:effectRef idx="0">
          <a:scrgbClr r="0" g="0" b="0"/>
        </a:effectRef>
        <a:fontRef idx="minor"/>
      </dsp:style>
    </dsp:sp>
    <dsp:sp modelId="{9407C879-33BC-4A63-BB38-67FD9F29B66B}">
      <dsp:nvSpPr>
        <dsp:cNvPr id="0" name=""/>
        <dsp:cNvSpPr/>
      </dsp:nvSpPr>
      <dsp:spPr>
        <a:xfrm>
          <a:off x="361018" y="270881"/>
          <a:ext cx="656397" cy="65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A2A408-2705-48D4-B9E7-693E811287B6}">
      <dsp:nvSpPr>
        <dsp:cNvPr id="0" name=""/>
        <dsp:cNvSpPr/>
      </dsp:nvSpPr>
      <dsp:spPr>
        <a:xfrm>
          <a:off x="1378435" y="235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rgbClr val="3E2880"/>
              </a:solidFill>
              <a:effectLst/>
              <a:uLnTx/>
              <a:uFillTx/>
              <a:latin typeface="Calibri" panose="020F0502020204030204" pitchFamily="34" charset="0"/>
              <a:cs typeface="Calibri" panose="020F0502020204030204" pitchFamily="34" charset="0"/>
            </a:rPr>
            <a:t>Acting with honesty and integrity</a:t>
          </a:r>
        </a:p>
      </dsp:txBody>
      <dsp:txXfrm>
        <a:off x="1378435" y="2354"/>
        <a:ext cx="4295164" cy="1193450"/>
      </dsp:txXfrm>
    </dsp:sp>
    <dsp:sp modelId="{2C91D1F7-2F91-4264-B39F-AC68A6C34460}">
      <dsp:nvSpPr>
        <dsp:cNvPr id="0" name=""/>
        <dsp:cNvSpPr/>
      </dsp:nvSpPr>
      <dsp:spPr>
        <a:xfrm>
          <a:off x="0" y="1494168"/>
          <a:ext cx="5673600" cy="1193450"/>
        </a:xfrm>
        <a:prstGeom prst="roundRect">
          <a:avLst>
            <a:gd name="adj" fmla="val 10000"/>
          </a:avLst>
        </a:prstGeom>
        <a:solidFill>
          <a:srgbClr val="EDECE4"/>
        </a:solidFill>
        <a:ln>
          <a:noFill/>
        </a:ln>
        <a:effectLst/>
      </dsp:spPr>
      <dsp:style>
        <a:lnRef idx="0">
          <a:scrgbClr r="0" g="0" b="0"/>
        </a:lnRef>
        <a:fillRef idx="1">
          <a:scrgbClr r="0" g="0" b="0"/>
        </a:fillRef>
        <a:effectRef idx="0">
          <a:scrgbClr r="0" g="0" b="0"/>
        </a:effectRef>
        <a:fontRef idx="minor"/>
      </dsp:style>
    </dsp:sp>
    <dsp:sp modelId="{BD32A092-44D6-4FED-94B9-0F89E6EC135F}">
      <dsp:nvSpPr>
        <dsp:cNvPr id="0" name=""/>
        <dsp:cNvSpPr/>
      </dsp:nvSpPr>
      <dsp:spPr>
        <a:xfrm>
          <a:off x="361018" y="1762694"/>
          <a:ext cx="656397" cy="656397"/>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BC85F9-439F-48C1-9749-AF8ACD7C0761}">
      <dsp:nvSpPr>
        <dsp:cNvPr id="0" name=""/>
        <dsp:cNvSpPr/>
      </dsp:nvSpPr>
      <dsp:spPr>
        <a:xfrm>
          <a:off x="1378435" y="1494168"/>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rgbClr val="3E2880"/>
              </a:solidFill>
              <a:effectLst/>
              <a:uLnTx/>
              <a:uFillTx/>
              <a:latin typeface="Calibri"/>
              <a:ea typeface="+mn-ea"/>
              <a:cs typeface="+mn-cs"/>
            </a:rPr>
            <a:t>Maintaining professional boundaries</a:t>
          </a:r>
          <a:endParaRPr kumimoji="0" lang="en-GB" sz="2400" b="0" i="0" u="none" strike="noStrike" kern="1200" cap="none" spc="0" normalizeH="0" baseline="0" noProof="0">
            <a:ln>
              <a:noFill/>
            </a:ln>
            <a:solidFill>
              <a:srgbClr val="3E2880"/>
            </a:solidFill>
            <a:effectLst/>
            <a:uLnTx/>
            <a:uFillTx/>
            <a:latin typeface="Calibri" panose="020F0502020204030204" pitchFamily="34" charset="0"/>
            <a:cs typeface="Calibri" panose="020F0502020204030204" pitchFamily="34" charset="0"/>
          </a:endParaRPr>
        </a:p>
      </dsp:txBody>
      <dsp:txXfrm>
        <a:off x="1378435" y="1494168"/>
        <a:ext cx="4295164" cy="1193450"/>
      </dsp:txXfrm>
    </dsp:sp>
    <dsp:sp modelId="{9DD55219-6DA3-44AF-A8FC-4BE982F3E3D9}">
      <dsp:nvSpPr>
        <dsp:cNvPr id="0" name=""/>
        <dsp:cNvSpPr/>
      </dsp:nvSpPr>
      <dsp:spPr>
        <a:xfrm>
          <a:off x="0" y="2985981"/>
          <a:ext cx="5673600" cy="1193450"/>
        </a:xfrm>
        <a:prstGeom prst="roundRect">
          <a:avLst>
            <a:gd name="adj" fmla="val 10000"/>
          </a:avLst>
        </a:prstGeom>
        <a:solidFill>
          <a:srgbClr val="EDECE4"/>
        </a:solidFill>
        <a:ln>
          <a:noFill/>
        </a:ln>
        <a:effectLst/>
      </dsp:spPr>
      <dsp:style>
        <a:lnRef idx="0">
          <a:scrgbClr r="0" g="0" b="0"/>
        </a:lnRef>
        <a:fillRef idx="1">
          <a:scrgbClr r="0" g="0" b="0"/>
        </a:fillRef>
        <a:effectRef idx="0">
          <a:scrgbClr r="0" g="0" b="0"/>
        </a:effectRef>
        <a:fontRef idx="minor"/>
      </dsp:style>
    </dsp:sp>
    <dsp:sp modelId="{3022605B-5E8F-4FC8-96E0-6B59032DE3F2}">
      <dsp:nvSpPr>
        <dsp:cNvPr id="0" name=""/>
        <dsp:cNvSpPr/>
      </dsp:nvSpPr>
      <dsp:spPr>
        <a:xfrm>
          <a:off x="361018" y="3254507"/>
          <a:ext cx="656397" cy="656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D17F0E-F824-48E6-8384-D2C04282288C}">
      <dsp:nvSpPr>
        <dsp:cNvPr id="0" name=""/>
        <dsp:cNvSpPr/>
      </dsp:nvSpPr>
      <dsp:spPr>
        <a:xfrm>
          <a:off x="1378435" y="2985981"/>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rgbClr val="3E2880"/>
              </a:solidFill>
              <a:effectLst/>
              <a:uLnTx/>
              <a:uFillTx/>
              <a:latin typeface="Calibri" panose="020F0502020204030204" pitchFamily="34" charset="0"/>
              <a:ea typeface="Times New Roman" panose="02020603050405020304" pitchFamily="18" charset="0"/>
              <a:cs typeface="Calibri" panose="020F0502020204030204" pitchFamily="34" charset="0"/>
            </a:rPr>
            <a:t>Communicating as a professional </a:t>
          </a:r>
          <a:endParaRPr kumimoji="0" lang="en-GB" sz="2400" b="0" i="0" u="none" strike="noStrike" kern="1200" cap="none" spc="0" normalizeH="0" baseline="0" noProof="0">
            <a:ln>
              <a:noFill/>
            </a:ln>
            <a:solidFill>
              <a:srgbClr val="3E2880"/>
            </a:solidFill>
            <a:effectLst/>
            <a:uLnTx/>
            <a:uFillTx/>
            <a:latin typeface="Calibri" panose="020F0502020204030204" pitchFamily="34" charset="0"/>
            <a:cs typeface="Calibri" panose="020F0502020204030204" pitchFamily="34" charset="0"/>
          </a:endParaRPr>
        </a:p>
      </dsp:txBody>
      <dsp:txXfrm>
        <a:off x="1378435" y="2985981"/>
        <a:ext cx="4295164" cy="1193450"/>
      </dsp:txXfrm>
    </dsp:sp>
    <dsp:sp modelId="{C08B3515-42E1-4C36-A3EA-7E6958818531}">
      <dsp:nvSpPr>
        <dsp:cNvPr id="0" name=""/>
        <dsp:cNvSpPr/>
      </dsp:nvSpPr>
      <dsp:spPr>
        <a:xfrm>
          <a:off x="0" y="4477794"/>
          <a:ext cx="5673600" cy="1193450"/>
        </a:xfrm>
        <a:prstGeom prst="roundRect">
          <a:avLst>
            <a:gd name="adj" fmla="val 10000"/>
          </a:avLst>
        </a:prstGeom>
        <a:solidFill>
          <a:srgbClr val="EDECE4"/>
        </a:solidFill>
        <a:ln>
          <a:noFill/>
        </a:ln>
        <a:effectLst/>
      </dsp:spPr>
      <dsp:style>
        <a:lnRef idx="0">
          <a:scrgbClr r="0" g="0" b="0"/>
        </a:lnRef>
        <a:fillRef idx="1">
          <a:scrgbClr r="0" g="0" b="0"/>
        </a:fillRef>
        <a:effectRef idx="0">
          <a:scrgbClr r="0" g="0" b="0"/>
        </a:effectRef>
        <a:fontRef idx="minor"/>
      </dsp:style>
    </dsp:sp>
    <dsp:sp modelId="{695811B1-B976-4EC4-9793-7F016E18E772}">
      <dsp:nvSpPr>
        <dsp:cNvPr id="0" name=""/>
        <dsp:cNvSpPr/>
      </dsp:nvSpPr>
      <dsp:spPr>
        <a:xfrm>
          <a:off x="361018" y="4746321"/>
          <a:ext cx="656397" cy="656397"/>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99A35A-11C7-441A-A09D-4F40CC36247E}">
      <dsp:nvSpPr>
        <dsp:cNvPr id="0" name=""/>
        <dsp:cNvSpPr/>
      </dsp:nvSpPr>
      <dsp:spPr>
        <a:xfrm>
          <a:off x="1378435" y="4477794"/>
          <a:ext cx="4295164" cy="1193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307" tIns="126307" rIns="126307" bIns="126307" numCol="1" spcCol="1270" anchor="ctr" anchorCtr="0">
          <a:noAutofit/>
        </a:bodyPr>
        <a:lstStyle/>
        <a:p>
          <a:pPr marL="0" lvl="0" indent="0" algn="l" defTabSz="1066800">
            <a:lnSpc>
              <a:spcPct val="100000"/>
            </a:lnSpc>
            <a:spcBef>
              <a:spcPct val="0"/>
            </a:spcBef>
            <a:spcAft>
              <a:spcPct val="35000"/>
            </a:spcAft>
            <a:buNone/>
          </a:pPr>
          <a:r>
            <a:rPr kumimoji="0" lang="en-GB" sz="2400" b="0" i="0" u="none" strike="noStrike" kern="1200" cap="none" spc="0" normalizeH="0" baseline="0" noProof="0">
              <a:ln>
                <a:noFill/>
              </a:ln>
              <a:solidFill>
                <a:srgbClr val="3E2880"/>
              </a:solidFill>
              <a:effectLst/>
              <a:uLnTx/>
              <a:uFillTx/>
              <a:latin typeface="Calibri" panose="020F0502020204030204" pitchFamily="34" charset="0"/>
              <a:ea typeface="Times New Roman" panose="02020603050405020304" pitchFamily="18" charset="0"/>
              <a:cs typeface="Calibri" panose="020F0502020204030204" pitchFamily="34" charset="0"/>
            </a:rPr>
            <a:t>Managing conflicts of interest</a:t>
          </a:r>
          <a:endParaRPr kumimoji="0" lang="en-GB" sz="2400" b="0" i="0" u="none" strike="noStrike" kern="1200" cap="none" spc="0" normalizeH="0" baseline="0" noProof="0">
            <a:solidFill>
              <a:srgbClr val="3E2880"/>
            </a:solidFill>
            <a:effectLst/>
            <a:uLnTx/>
            <a:uFillTx/>
            <a:latin typeface="Calibri"/>
            <a:ea typeface="+mn-ea"/>
            <a:cs typeface="+mn-cs"/>
          </a:endParaRPr>
        </a:p>
      </dsp:txBody>
      <dsp:txXfrm>
        <a:off x="1378435" y="4477794"/>
        <a:ext cx="4295164" cy="119345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49814-9A04-4F2E-A5D8-3129BB647B03}"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9160E-6441-4498-B610-AD2B4214FC4A}" type="slidenum">
              <a:rPr lang="en-GB" smtClean="0"/>
              <a:t>‹#›</a:t>
            </a:fld>
            <a:endParaRPr lang="en-GB"/>
          </a:p>
        </p:txBody>
      </p:sp>
    </p:spTree>
    <p:extLst>
      <p:ext uri="{BB962C8B-B14F-4D97-AF65-F5344CB8AC3E}">
        <p14:creationId xmlns:p14="http://schemas.microsoft.com/office/powerpoint/2010/main" val="55114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GB" sz="1200" b="0" i="0" dirty="0">
              <a:solidFill>
                <a:srgbClr val="000000"/>
              </a:solidFill>
              <a:effectLst/>
              <a:latin typeface="Tahoma" panose="020B0604030504040204" pitchFamily="34" charset="0"/>
            </a:endParaRPr>
          </a:p>
        </p:txBody>
      </p:sp>
      <p:sp>
        <p:nvSpPr>
          <p:cNvPr id="4" name="Slide Number Placeholder 3"/>
          <p:cNvSpPr>
            <a:spLocks noGrp="1"/>
          </p:cNvSpPr>
          <p:nvPr>
            <p:ph type="sldNum" sz="quarter" idx="5"/>
          </p:nvPr>
        </p:nvSpPr>
        <p:spPr/>
        <p:txBody>
          <a:bodyPr/>
          <a:lstStyle/>
          <a:p>
            <a:fld id="{6BC9160E-6441-4498-B610-AD2B4214FC4A}" type="slidenum">
              <a:rPr lang="en-GB" smtClean="0"/>
              <a:t>1</a:t>
            </a:fld>
            <a:endParaRPr lang="en-GB"/>
          </a:p>
        </p:txBody>
      </p:sp>
    </p:spTree>
    <p:extLst>
      <p:ext uri="{BB962C8B-B14F-4D97-AF65-F5344CB8AC3E}">
        <p14:creationId xmlns:p14="http://schemas.microsoft.com/office/powerpoint/2010/main" val="1653730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BC9160E-6441-4498-B610-AD2B4214FC4A}" type="slidenum">
              <a:rPr lang="en-GB" smtClean="0"/>
              <a:t>11</a:t>
            </a:fld>
            <a:endParaRPr lang="en-GB"/>
          </a:p>
        </p:txBody>
      </p:sp>
    </p:spTree>
    <p:extLst>
      <p:ext uri="{BB962C8B-B14F-4D97-AF65-F5344CB8AC3E}">
        <p14:creationId xmlns:p14="http://schemas.microsoft.com/office/powerpoint/2010/main" val="1002250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12</a:t>
            </a:fld>
            <a:endParaRPr lang="en-GB"/>
          </a:p>
        </p:txBody>
      </p:sp>
    </p:spTree>
    <p:extLst>
      <p:ext uri="{BB962C8B-B14F-4D97-AF65-F5344CB8AC3E}">
        <p14:creationId xmlns:p14="http://schemas.microsoft.com/office/powerpoint/2010/main" val="2904042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13</a:t>
            </a:fld>
            <a:endParaRPr lang="en-GB"/>
          </a:p>
        </p:txBody>
      </p:sp>
    </p:spTree>
    <p:extLst>
      <p:ext uri="{BB962C8B-B14F-4D97-AF65-F5344CB8AC3E}">
        <p14:creationId xmlns:p14="http://schemas.microsoft.com/office/powerpoint/2010/main" val="279320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US" dirty="0">
              <a:cs typeface="Calibri"/>
            </a:endParaRPr>
          </a:p>
        </p:txBody>
      </p:sp>
      <p:sp>
        <p:nvSpPr>
          <p:cNvPr id="4" name="Slide Number Placeholder 3"/>
          <p:cNvSpPr>
            <a:spLocks noGrp="1"/>
          </p:cNvSpPr>
          <p:nvPr>
            <p:ph type="sldNum" sz="quarter" idx="5"/>
          </p:nvPr>
        </p:nvSpPr>
        <p:spPr/>
        <p:txBody>
          <a:bodyPr/>
          <a:lstStyle/>
          <a:p>
            <a:fld id="{6BC9160E-6441-4498-B610-AD2B4214FC4A}" type="slidenum">
              <a:rPr lang="en-GB" smtClean="0"/>
              <a:t>14</a:t>
            </a:fld>
            <a:endParaRPr lang="en-GB"/>
          </a:p>
        </p:txBody>
      </p:sp>
    </p:spTree>
    <p:extLst>
      <p:ext uri="{BB962C8B-B14F-4D97-AF65-F5344CB8AC3E}">
        <p14:creationId xmlns:p14="http://schemas.microsoft.com/office/powerpoint/2010/main" val="4071446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C9160E-6441-4498-B610-AD2B4214FC4A}" type="slidenum">
              <a:rPr lang="en-GB" smtClean="0"/>
              <a:t>15</a:t>
            </a:fld>
            <a:endParaRPr lang="en-GB"/>
          </a:p>
        </p:txBody>
      </p:sp>
    </p:spTree>
    <p:extLst>
      <p:ext uri="{BB962C8B-B14F-4D97-AF65-F5344CB8AC3E}">
        <p14:creationId xmlns:p14="http://schemas.microsoft.com/office/powerpoint/2010/main" val="2902097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6BC9160E-6441-4498-B610-AD2B4214FC4A}" type="slidenum">
              <a:rPr lang="en-GB" smtClean="0"/>
              <a:t>16</a:t>
            </a:fld>
            <a:endParaRPr lang="en-GB"/>
          </a:p>
        </p:txBody>
      </p:sp>
    </p:spTree>
    <p:extLst>
      <p:ext uri="{BB962C8B-B14F-4D97-AF65-F5344CB8AC3E}">
        <p14:creationId xmlns:p14="http://schemas.microsoft.com/office/powerpoint/2010/main" val="3045975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BC9160E-6441-4498-B610-AD2B4214FC4A}" type="slidenum">
              <a:rPr lang="en-GB" smtClean="0"/>
              <a:t>17</a:t>
            </a:fld>
            <a:endParaRPr lang="en-GB"/>
          </a:p>
        </p:txBody>
      </p:sp>
    </p:spTree>
    <p:extLst>
      <p:ext uri="{BB962C8B-B14F-4D97-AF65-F5344CB8AC3E}">
        <p14:creationId xmlns:p14="http://schemas.microsoft.com/office/powerpoint/2010/main" val="2823695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BC9160E-6441-4498-B610-AD2B4214FC4A}" type="slidenum">
              <a:rPr lang="en-GB" smtClean="0"/>
              <a:t>18</a:t>
            </a:fld>
            <a:endParaRPr lang="en-GB"/>
          </a:p>
        </p:txBody>
      </p:sp>
    </p:spTree>
    <p:extLst>
      <p:ext uri="{BB962C8B-B14F-4D97-AF65-F5344CB8AC3E}">
        <p14:creationId xmlns:p14="http://schemas.microsoft.com/office/powerpoint/2010/main" val="337437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20</a:t>
            </a:fld>
            <a:endParaRPr lang="en-GB"/>
          </a:p>
        </p:txBody>
      </p:sp>
    </p:spTree>
    <p:extLst>
      <p:ext uri="{BB962C8B-B14F-4D97-AF65-F5344CB8AC3E}">
        <p14:creationId xmlns:p14="http://schemas.microsoft.com/office/powerpoint/2010/main" val="172010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spcAft>
                <a:spcPts val="1200"/>
              </a:spcAft>
              <a:buFont typeface="Wingdings" panose="05000000000000000000" pitchFamily="2" charset="2"/>
              <a:buChar char=""/>
              <a:tabLst>
                <a:tab pos="457200" algn="l"/>
              </a:tabLst>
            </a:pPr>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2</a:t>
            </a:fld>
            <a:endParaRPr lang="en-GB"/>
          </a:p>
        </p:txBody>
      </p:sp>
    </p:spTree>
    <p:extLst>
      <p:ext uri="{BB962C8B-B14F-4D97-AF65-F5344CB8AC3E}">
        <p14:creationId xmlns:p14="http://schemas.microsoft.com/office/powerpoint/2010/main" val="136728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6BC9160E-6441-4498-B610-AD2B4214FC4A}" type="slidenum">
              <a:rPr lang="en-GB" smtClean="0"/>
              <a:t>4</a:t>
            </a:fld>
            <a:endParaRPr lang="en-GB"/>
          </a:p>
        </p:txBody>
      </p:sp>
    </p:spTree>
    <p:extLst>
      <p:ext uri="{BB962C8B-B14F-4D97-AF65-F5344CB8AC3E}">
        <p14:creationId xmlns:p14="http://schemas.microsoft.com/office/powerpoint/2010/main" val="2737113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BC9160E-6441-4498-B610-AD2B4214FC4A}" type="slidenum">
              <a:rPr lang="en-GB" smtClean="0"/>
              <a:t>5</a:t>
            </a:fld>
            <a:endParaRPr lang="en-GB"/>
          </a:p>
        </p:txBody>
      </p:sp>
    </p:spTree>
    <p:extLst>
      <p:ext uri="{BB962C8B-B14F-4D97-AF65-F5344CB8AC3E}">
        <p14:creationId xmlns:p14="http://schemas.microsoft.com/office/powerpoint/2010/main" val="118997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6</a:t>
            </a:fld>
            <a:endParaRPr lang="en-GB"/>
          </a:p>
        </p:txBody>
      </p:sp>
    </p:spTree>
    <p:extLst>
      <p:ext uri="{BB962C8B-B14F-4D97-AF65-F5344CB8AC3E}">
        <p14:creationId xmlns:p14="http://schemas.microsoft.com/office/powerpoint/2010/main" val="227350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7</a:t>
            </a:fld>
            <a:endParaRPr lang="en-GB"/>
          </a:p>
        </p:txBody>
      </p:sp>
    </p:spTree>
    <p:extLst>
      <p:ext uri="{BB962C8B-B14F-4D97-AF65-F5344CB8AC3E}">
        <p14:creationId xmlns:p14="http://schemas.microsoft.com/office/powerpoint/2010/main" val="47376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8</a:t>
            </a:fld>
            <a:endParaRPr lang="en-GB"/>
          </a:p>
        </p:txBody>
      </p:sp>
    </p:spTree>
    <p:extLst>
      <p:ext uri="{BB962C8B-B14F-4D97-AF65-F5344CB8AC3E}">
        <p14:creationId xmlns:p14="http://schemas.microsoft.com/office/powerpoint/2010/main" val="1577450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9</a:t>
            </a:fld>
            <a:endParaRPr lang="en-GB"/>
          </a:p>
        </p:txBody>
      </p:sp>
    </p:spTree>
    <p:extLst>
      <p:ext uri="{BB962C8B-B14F-4D97-AF65-F5344CB8AC3E}">
        <p14:creationId xmlns:p14="http://schemas.microsoft.com/office/powerpoint/2010/main" val="2201633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10</a:t>
            </a:fld>
            <a:endParaRPr lang="en-GB"/>
          </a:p>
        </p:txBody>
      </p:sp>
    </p:spTree>
    <p:extLst>
      <p:ext uri="{BB962C8B-B14F-4D97-AF65-F5344CB8AC3E}">
        <p14:creationId xmlns:p14="http://schemas.microsoft.com/office/powerpoint/2010/main" val="14447183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emf"/><Relationship Id="rId7" Type="http://schemas.openxmlformats.org/officeDocument/2006/relationships/image" Target="../media/image6.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emf"/><Relationship Id="rId7" Type="http://schemas.openxmlformats.org/officeDocument/2006/relationships/image" Target="../media/image6.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5.emf"/><Relationship Id="rId4" Type="http://schemas.openxmlformats.org/officeDocument/2006/relationships/image" Target="../media/image4.em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MC Title Dark">
    <p:bg>
      <p:bgPr>
        <a:solidFill>
          <a:srgbClr val="3E278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DED3E9A-BE5A-40CD-8EB0-A6D98FA3614F}"/>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Make your title memorable</a:t>
            </a:r>
          </a:p>
        </p:txBody>
      </p:sp>
      <p:sp>
        <p:nvSpPr>
          <p:cNvPr id="5" name="Text Placeholder 4">
            <a:extLst>
              <a:ext uri="{FF2B5EF4-FFF2-40B4-BE49-F238E27FC236}">
                <a16:creationId xmlns:a16="http://schemas.microsoft.com/office/drawing/2014/main" id="{3DEC03F3-D507-4F6C-B519-0DCF2B778984}"/>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a:t>Try to keep your sub-heading to a maximum of two lines.</a:t>
            </a:r>
          </a:p>
          <a:p>
            <a:pPr lvl="0"/>
            <a:r>
              <a:rPr lang="en-GB"/>
              <a:t>Clear and concise is the key.</a:t>
            </a:r>
          </a:p>
        </p:txBody>
      </p:sp>
      <p:pic>
        <p:nvPicPr>
          <p:cNvPr id="8" name="Picture 7">
            <a:extLst>
              <a:ext uri="{FF2B5EF4-FFF2-40B4-BE49-F238E27FC236}">
                <a16:creationId xmlns:a16="http://schemas.microsoft.com/office/drawing/2014/main" id="{D8079F85-030D-4757-ABCA-35B976876F0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887" y="5565600"/>
            <a:ext cx="936927" cy="796387"/>
          </a:xfrm>
          <a:prstGeom prst="rect">
            <a:avLst/>
          </a:prstGeom>
        </p:spPr>
      </p:pic>
      <p:pic>
        <p:nvPicPr>
          <p:cNvPr id="11" name="Picture 10">
            <a:extLst>
              <a:ext uri="{FF2B5EF4-FFF2-40B4-BE49-F238E27FC236}">
                <a16:creationId xmlns:a16="http://schemas.microsoft.com/office/drawing/2014/main" id="{72343149-5EAD-7A98-730B-54CD05EE695C}"/>
              </a:ext>
            </a:extLst>
          </p:cNvPr>
          <p:cNvPicPr>
            <a:picLocks noChangeAspect="1"/>
          </p:cNvPicPr>
          <p:nvPr userDrawn="1"/>
        </p:nvPicPr>
        <p:blipFill>
          <a:blip r:embed="rId3"/>
          <a:stretch>
            <a:fillRect/>
          </a:stretch>
        </p:blipFill>
        <p:spPr>
          <a:xfrm>
            <a:off x="4902200" y="0"/>
            <a:ext cx="7289800" cy="6858000"/>
          </a:xfrm>
          <a:prstGeom prst="rect">
            <a:avLst/>
          </a:prstGeom>
        </p:spPr>
      </p:pic>
      <p:pic>
        <p:nvPicPr>
          <p:cNvPr id="12" name="Picture 11">
            <a:extLst>
              <a:ext uri="{FF2B5EF4-FFF2-40B4-BE49-F238E27FC236}">
                <a16:creationId xmlns:a16="http://schemas.microsoft.com/office/drawing/2014/main" id="{61E85610-BFCE-601B-9199-D315EB892E23}"/>
              </a:ext>
            </a:extLst>
          </p:cNvPr>
          <p:cNvPicPr>
            <a:picLocks noChangeAspect="1"/>
          </p:cNvPicPr>
          <p:nvPr userDrawn="1"/>
        </p:nvPicPr>
        <p:blipFill>
          <a:blip r:embed="rId4"/>
          <a:stretch>
            <a:fillRect/>
          </a:stretch>
        </p:blipFill>
        <p:spPr>
          <a:xfrm>
            <a:off x="7376432" y="1608552"/>
            <a:ext cx="2403021" cy="2403021"/>
          </a:xfrm>
          <a:prstGeom prst="rect">
            <a:avLst/>
          </a:prstGeom>
        </p:spPr>
      </p:pic>
      <p:pic>
        <p:nvPicPr>
          <p:cNvPr id="13" name="Picture 12">
            <a:extLst>
              <a:ext uri="{FF2B5EF4-FFF2-40B4-BE49-F238E27FC236}">
                <a16:creationId xmlns:a16="http://schemas.microsoft.com/office/drawing/2014/main" id="{50639704-6100-CDDE-F9DF-C3C754B02597}"/>
              </a:ext>
            </a:extLst>
          </p:cNvPr>
          <p:cNvPicPr>
            <a:picLocks noChangeAspect="1"/>
          </p:cNvPicPr>
          <p:nvPr userDrawn="1"/>
        </p:nvPicPr>
        <p:blipFill>
          <a:blip r:embed="rId5"/>
          <a:stretch>
            <a:fillRect/>
          </a:stretch>
        </p:blipFill>
        <p:spPr>
          <a:xfrm>
            <a:off x="8577942" y="4000724"/>
            <a:ext cx="1534885" cy="1534885"/>
          </a:xfrm>
          <a:prstGeom prst="rect">
            <a:avLst/>
          </a:prstGeom>
        </p:spPr>
      </p:pic>
      <p:pic>
        <p:nvPicPr>
          <p:cNvPr id="14" name="Picture 13">
            <a:extLst>
              <a:ext uri="{FF2B5EF4-FFF2-40B4-BE49-F238E27FC236}">
                <a16:creationId xmlns:a16="http://schemas.microsoft.com/office/drawing/2014/main" id="{99623AA2-1B05-E798-E019-F6D334C64422}"/>
              </a:ext>
            </a:extLst>
          </p:cNvPr>
          <p:cNvPicPr>
            <a:picLocks noChangeAspect="1"/>
          </p:cNvPicPr>
          <p:nvPr userDrawn="1"/>
        </p:nvPicPr>
        <p:blipFill>
          <a:blip r:embed="rId6"/>
          <a:stretch>
            <a:fillRect/>
          </a:stretch>
        </p:blipFill>
        <p:spPr>
          <a:xfrm>
            <a:off x="4902200" y="5354970"/>
            <a:ext cx="1503029" cy="1503029"/>
          </a:xfrm>
          <a:prstGeom prst="rect">
            <a:avLst/>
          </a:prstGeom>
        </p:spPr>
      </p:pic>
      <p:pic>
        <p:nvPicPr>
          <p:cNvPr id="4" name="Picture 3" descr="A blue and black sign with white text&#10;&#10;Description automatically generated">
            <a:extLst>
              <a:ext uri="{FF2B5EF4-FFF2-40B4-BE49-F238E27FC236}">
                <a16:creationId xmlns:a16="http://schemas.microsoft.com/office/drawing/2014/main" id="{3C0329A6-8752-5300-4A82-6276E8440F0E}"/>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pic>
        <p:nvPicPr>
          <p:cNvPr id="10" name="Picture 9" descr="A blue background with white text&#10;&#10;Description automatically generated">
            <a:extLst>
              <a:ext uri="{FF2B5EF4-FFF2-40B4-BE49-F238E27FC236}">
                <a16:creationId xmlns:a16="http://schemas.microsoft.com/office/drawing/2014/main" id="{65B0F884-7097-3F72-AC14-FED112E83A5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92862" y="5998440"/>
            <a:ext cx="2836806" cy="362776"/>
          </a:xfrm>
          <a:prstGeom prst="rect">
            <a:avLst/>
          </a:prstGeom>
        </p:spPr>
      </p:pic>
    </p:spTree>
    <p:extLst>
      <p:ext uri="{BB962C8B-B14F-4D97-AF65-F5344CB8AC3E}">
        <p14:creationId xmlns:p14="http://schemas.microsoft.com/office/powerpoint/2010/main" val="1688112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541953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MC Full Image">
    <p:bg>
      <p:bgPr>
        <a:solidFill>
          <a:srgbClr val="3E278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56258B-DB28-0352-E5AC-B9F533C968B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0" y="869"/>
            <a:ext cx="12190762" cy="6857303"/>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p:txBody>
      </p:sp>
      <p:pic>
        <p:nvPicPr>
          <p:cNvPr id="3" name="Picture 2">
            <a:extLst>
              <a:ext uri="{FF2B5EF4-FFF2-40B4-BE49-F238E27FC236}">
                <a16:creationId xmlns:a16="http://schemas.microsoft.com/office/drawing/2014/main" id="{74707ADD-8F57-D16C-8E88-EBE0E82073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pic>
        <p:nvPicPr>
          <p:cNvPr id="4" name="Picture 3" descr="A blue and black sign with white text&#10;&#10;Description automatically generated">
            <a:extLst>
              <a:ext uri="{FF2B5EF4-FFF2-40B4-BE49-F238E27FC236}">
                <a16:creationId xmlns:a16="http://schemas.microsoft.com/office/drawing/2014/main" id="{949D323A-8D2A-1D50-379D-C0AB0DE4A2A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77878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MC Title Image Dark">
    <p:bg>
      <p:bgPr>
        <a:solidFill>
          <a:srgbClr val="3E278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accent6"/>
                </a:solidFill>
              </a:defRPr>
            </a:lvl1pPr>
          </a:lstStyle>
          <a:p>
            <a:pPr lvl="0"/>
            <a:r>
              <a:rPr lang="en-GB"/>
              <a:t>Click the relevant icon below to insert content or image</a:t>
            </a:r>
          </a:p>
        </p:txBody>
      </p:sp>
      <p:sp>
        <p:nvSpPr>
          <p:cNvPr id="12" name="Text Placeholder 2">
            <a:extLst>
              <a:ext uri="{FF2B5EF4-FFF2-40B4-BE49-F238E27FC236}">
                <a16:creationId xmlns:a16="http://schemas.microsoft.com/office/drawing/2014/main" id="{31B0C7AD-49CF-4C26-818F-55398204E2A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bg1"/>
                </a:solidFill>
                <a:latin typeface="+mn-lt"/>
              </a:defRPr>
            </a:lvl1pPr>
          </a:lstStyle>
          <a:p>
            <a:pPr lvl="0"/>
            <a:r>
              <a:rPr lang="en-GB"/>
              <a:t>Make your title memorable</a:t>
            </a:r>
          </a:p>
        </p:txBody>
      </p:sp>
      <p:sp>
        <p:nvSpPr>
          <p:cNvPr id="6" name="Text Placeholder 4">
            <a:extLst>
              <a:ext uri="{FF2B5EF4-FFF2-40B4-BE49-F238E27FC236}">
                <a16:creationId xmlns:a16="http://schemas.microsoft.com/office/drawing/2014/main" id="{7FE88A72-D027-4B91-B318-EC2086DF0A93}"/>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bg1"/>
                </a:solidFill>
              </a:defRPr>
            </a:lvl1pPr>
          </a:lstStyle>
          <a:p>
            <a:pPr lvl="0"/>
            <a:r>
              <a:rPr lang="en-GB"/>
              <a:t>Try to keep your sub-heading to a maximum of two lines. Clear and concise is the key.</a:t>
            </a:r>
          </a:p>
        </p:txBody>
      </p:sp>
      <p:pic>
        <p:nvPicPr>
          <p:cNvPr id="5" name="Picture 4">
            <a:extLst>
              <a:ext uri="{FF2B5EF4-FFF2-40B4-BE49-F238E27FC236}">
                <a16:creationId xmlns:a16="http://schemas.microsoft.com/office/drawing/2014/main" id="{E9F959EE-7F81-EF3D-BF29-1DE728C5C55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887" y="5565600"/>
            <a:ext cx="936927" cy="796387"/>
          </a:xfrm>
          <a:prstGeom prst="rect">
            <a:avLst/>
          </a:prstGeom>
        </p:spPr>
      </p:pic>
      <p:pic>
        <p:nvPicPr>
          <p:cNvPr id="4" name="Picture 3" descr="A blue and black sign with white text&#10;&#10;Description automatically generated">
            <a:extLst>
              <a:ext uri="{FF2B5EF4-FFF2-40B4-BE49-F238E27FC236}">
                <a16:creationId xmlns:a16="http://schemas.microsoft.com/office/drawing/2014/main" id="{FD56AD80-B46B-82D4-EAE3-17E582BACA3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spTree>
    <p:extLst>
      <p:ext uri="{BB962C8B-B14F-4D97-AF65-F5344CB8AC3E}">
        <p14:creationId xmlns:p14="http://schemas.microsoft.com/office/powerpoint/2010/main" val="303035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MC Divider Image Dark">
    <p:bg>
      <p:bgPr>
        <a:solidFill>
          <a:srgbClr val="3E278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accent6"/>
                </a:solidFill>
              </a:defRPr>
            </a:lvl1pPr>
          </a:lstStyle>
          <a:p>
            <a:pPr lvl="0"/>
            <a:r>
              <a:rPr lang="en-GB"/>
              <a:t>Click the relevant icon below to insert content or image</a:t>
            </a:r>
          </a:p>
        </p:txBody>
      </p:sp>
      <p:cxnSp>
        <p:nvCxnSpPr>
          <p:cNvPr id="8" name="Straight Connector 7">
            <a:extLst>
              <a:ext uri="{FF2B5EF4-FFF2-40B4-BE49-F238E27FC236}">
                <a16:creationId xmlns:a16="http://schemas.microsoft.com/office/drawing/2014/main" id="{5F8C7911-7724-4096-9505-ED6B68432B0B}"/>
              </a:ext>
            </a:extLst>
          </p:cNvPr>
          <p:cNvCxnSpPr>
            <a:cxnSpLocks/>
          </p:cNvCxnSpPr>
          <p:nvPr userDrawn="1"/>
        </p:nvCxnSpPr>
        <p:spPr>
          <a:xfrm>
            <a:off x="831336" y="6321454"/>
            <a:ext cx="463826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EE9DC0E-180A-4EF9-BBC4-C1BA3090A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532" y="6412329"/>
            <a:ext cx="1620000" cy="145228"/>
          </a:xfrm>
          <a:prstGeom prst="rect">
            <a:avLst/>
          </a:prstGeom>
        </p:spPr>
      </p:pic>
      <p:sp>
        <p:nvSpPr>
          <p:cNvPr id="12" name="Text Placeholder 2">
            <a:extLst>
              <a:ext uri="{FF2B5EF4-FFF2-40B4-BE49-F238E27FC236}">
                <a16:creationId xmlns:a16="http://schemas.microsoft.com/office/drawing/2014/main" id="{739082E9-0914-48A7-AC6D-7F20951566E1}"/>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bg1"/>
                </a:solidFill>
                <a:latin typeface="+mn-lt"/>
              </a:defRPr>
            </a:lvl1pPr>
          </a:lstStyle>
          <a:p>
            <a:pPr lvl="0"/>
            <a:r>
              <a:rPr lang="en-GB"/>
              <a:t>A divider slide with picture</a:t>
            </a:r>
          </a:p>
        </p:txBody>
      </p:sp>
      <p:sp>
        <p:nvSpPr>
          <p:cNvPr id="13" name="Text Placeholder 4">
            <a:extLst>
              <a:ext uri="{FF2B5EF4-FFF2-40B4-BE49-F238E27FC236}">
                <a16:creationId xmlns:a16="http://schemas.microsoft.com/office/drawing/2014/main" id="{8C5863EB-2E92-42E8-ACD5-2F00F3335CF1}"/>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bg1"/>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8B0C8C5A-6189-B516-DB20-3E0C9197318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837919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MC Title light">
    <p:bg>
      <p:bgPr>
        <a:solidFill>
          <a:srgbClr val="EDECE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1910F9B-88A3-4DF3-9593-8792692DAFB7}"/>
              </a:ext>
            </a:extLst>
          </p:cNvPr>
          <p:cNvPicPr>
            <a:picLocks noChangeAspect="1"/>
          </p:cNvPicPr>
          <p:nvPr userDrawn="1"/>
        </p:nvPicPr>
        <p:blipFill>
          <a:blip r:embed="rId2"/>
          <a:stretch>
            <a:fillRect/>
          </a:stretch>
        </p:blipFill>
        <p:spPr>
          <a:xfrm>
            <a:off x="4902200" y="0"/>
            <a:ext cx="7289800" cy="6858000"/>
          </a:xfrm>
          <a:prstGeom prst="rect">
            <a:avLst/>
          </a:prstGeom>
        </p:spPr>
      </p:pic>
      <p:sp>
        <p:nvSpPr>
          <p:cNvPr id="6" name="Text Placeholder 2">
            <a:extLst>
              <a:ext uri="{FF2B5EF4-FFF2-40B4-BE49-F238E27FC236}">
                <a16:creationId xmlns:a16="http://schemas.microsoft.com/office/drawing/2014/main" id="{BC56DBEA-72ED-4530-95E8-61A85E1A33C3}"/>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Make your title memorable</a:t>
            </a:r>
          </a:p>
        </p:txBody>
      </p:sp>
      <p:sp>
        <p:nvSpPr>
          <p:cNvPr id="7" name="Text Placeholder 4">
            <a:extLst>
              <a:ext uri="{FF2B5EF4-FFF2-40B4-BE49-F238E27FC236}">
                <a16:creationId xmlns:a16="http://schemas.microsoft.com/office/drawing/2014/main" id="{61783978-8454-42F0-81D5-A46047F0F114}"/>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of two lines. </a:t>
            </a:r>
          </a:p>
          <a:p>
            <a:pPr lvl="0"/>
            <a:r>
              <a:rPr lang="en-GB"/>
              <a:t>Clear and concise is the key.</a:t>
            </a:r>
          </a:p>
        </p:txBody>
      </p:sp>
      <p:pic>
        <p:nvPicPr>
          <p:cNvPr id="5" name="Picture 4">
            <a:extLst>
              <a:ext uri="{FF2B5EF4-FFF2-40B4-BE49-F238E27FC236}">
                <a16:creationId xmlns:a16="http://schemas.microsoft.com/office/drawing/2014/main" id="{42025FB6-24C4-0D1C-C189-89D1A0CEDD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887" y="5565600"/>
            <a:ext cx="936927" cy="796388"/>
          </a:xfrm>
          <a:prstGeom prst="rect">
            <a:avLst/>
          </a:prstGeom>
        </p:spPr>
      </p:pic>
      <p:pic>
        <p:nvPicPr>
          <p:cNvPr id="9" name="Picture 8">
            <a:extLst>
              <a:ext uri="{FF2B5EF4-FFF2-40B4-BE49-F238E27FC236}">
                <a16:creationId xmlns:a16="http://schemas.microsoft.com/office/drawing/2014/main" id="{27BF8955-FC0C-DDF0-8804-A8E6CA7EB011}"/>
              </a:ext>
            </a:extLst>
          </p:cNvPr>
          <p:cNvPicPr>
            <a:picLocks noChangeAspect="1"/>
          </p:cNvPicPr>
          <p:nvPr userDrawn="1"/>
        </p:nvPicPr>
        <p:blipFill>
          <a:blip r:embed="rId4"/>
          <a:stretch>
            <a:fillRect/>
          </a:stretch>
        </p:blipFill>
        <p:spPr>
          <a:xfrm>
            <a:off x="7376432" y="1608552"/>
            <a:ext cx="2403021" cy="2403021"/>
          </a:xfrm>
          <a:prstGeom prst="rect">
            <a:avLst/>
          </a:prstGeom>
        </p:spPr>
      </p:pic>
      <p:pic>
        <p:nvPicPr>
          <p:cNvPr id="10" name="Picture 9">
            <a:extLst>
              <a:ext uri="{FF2B5EF4-FFF2-40B4-BE49-F238E27FC236}">
                <a16:creationId xmlns:a16="http://schemas.microsoft.com/office/drawing/2014/main" id="{8E7CA3CC-CAC5-AEBB-1493-236A3FCCA699}"/>
              </a:ext>
            </a:extLst>
          </p:cNvPr>
          <p:cNvPicPr>
            <a:picLocks noChangeAspect="1"/>
          </p:cNvPicPr>
          <p:nvPr userDrawn="1"/>
        </p:nvPicPr>
        <p:blipFill>
          <a:blip r:embed="rId5"/>
          <a:stretch>
            <a:fillRect/>
          </a:stretch>
        </p:blipFill>
        <p:spPr>
          <a:xfrm>
            <a:off x="8577942" y="4000724"/>
            <a:ext cx="1534885" cy="1534885"/>
          </a:xfrm>
          <a:prstGeom prst="rect">
            <a:avLst/>
          </a:prstGeom>
        </p:spPr>
      </p:pic>
      <p:pic>
        <p:nvPicPr>
          <p:cNvPr id="11" name="Picture 10">
            <a:extLst>
              <a:ext uri="{FF2B5EF4-FFF2-40B4-BE49-F238E27FC236}">
                <a16:creationId xmlns:a16="http://schemas.microsoft.com/office/drawing/2014/main" id="{5EC8D6E8-12D6-81D0-6BF2-73515516930F}"/>
              </a:ext>
            </a:extLst>
          </p:cNvPr>
          <p:cNvPicPr>
            <a:picLocks noChangeAspect="1"/>
          </p:cNvPicPr>
          <p:nvPr userDrawn="1"/>
        </p:nvPicPr>
        <p:blipFill>
          <a:blip r:embed="rId6"/>
          <a:stretch>
            <a:fillRect/>
          </a:stretch>
        </p:blipFill>
        <p:spPr>
          <a:xfrm>
            <a:off x="4902200" y="5354970"/>
            <a:ext cx="1503029" cy="1503029"/>
          </a:xfrm>
          <a:prstGeom prst="rect">
            <a:avLst/>
          </a:prstGeom>
        </p:spPr>
      </p:pic>
      <p:pic>
        <p:nvPicPr>
          <p:cNvPr id="2" name="Picture 1" descr="A blue and black sign with white text&#10;&#10;Description automatically generated">
            <a:extLst>
              <a:ext uri="{FF2B5EF4-FFF2-40B4-BE49-F238E27FC236}">
                <a16:creationId xmlns:a16="http://schemas.microsoft.com/office/drawing/2014/main" id="{EFE6CE85-F31C-AF5B-A63D-6765E137A19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pic>
        <p:nvPicPr>
          <p:cNvPr id="14" name="Picture 13" descr="A blue background with white text&#10;&#10;Description automatically generated">
            <a:extLst>
              <a:ext uri="{FF2B5EF4-FFF2-40B4-BE49-F238E27FC236}">
                <a16:creationId xmlns:a16="http://schemas.microsoft.com/office/drawing/2014/main" id="{E775F94D-3D38-E295-4C28-04ED73DAFEA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92862" y="5998440"/>
            <a:ext cx="2836806" cy="362776"/>
          </a:xfrm>
          <a:prstGeom prst="rect">
            <a:avLst/>
          </a:prstGeom>
        </p:spPr>
      </p:pic>
    </p:spTree>
    <p:extLst>
      <p:ext uri="{BB962C8B-B14F-4D97-AF65-F5344CB8AC3E}">
        <p14:creationId xmlns:p14="http://schemas.microsoft.com/office/powerpoint/2010/main" val="3437990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MC Divider Light">
    <p:bg>
      <p:bgPr>
        <a:solidFill>
          <a:srgbClr val="EDECE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D290B936-E33B-AE6A-E7CB-9225700298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710419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GMC Divider Light – With graphics">
    <p:bg>
      <p:bgPr>
        <a:solidFill>
          <a:srgbClr val="EDECE4"/>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p:txBody>
      </p:sp>
      <p:pic>
        <p:nvPicPr>
          <p:cNvPr id="4" name="Picture 3">
            <a:extLst>
              <a:ext uri="{FF2B5EF4-FFF2-40B4-BE49-F238E27FC236}">
                <a16:creationId xmlns:a16="http://schemas.microsoft.com/office/drawing/2014/main" id="{23B6CBAC-6A59-DBEE-8437-60DDCB7242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66515" y="720000"/>
            <a:ext cx="5554969" cy="3879272"/>
          </a:xfrm>
          <a:prstGeom prst="rect">
            <a:avLst/>
          </a:prstGeom>
        </p:spPr>
      </p:pic>
      <p:pic>
        <p:nvPicPr>
          <p:cNvPr id="3" name="Picture 2" descr="A blue and black sign with white text&#10;&#10;Description automatically generated">
            <a:extLst>
              <a:ext uri="{FF2B5EF4-FFF2-40B4-BE49-F238E27FC236}">
                <a16:creationId xmlns:a16="http://schemas.microsoft.com/office/drawing/2014/main" id="{AAEDB46E-F55A-9BC6-09CE-95D0C8D2BC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972012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1306833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130683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13068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MC Divider Dark">
    <p:bg>
      <p:bgPr>
        <a:solidFill>
          <a:srgbClr val="3E278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4797FF0C-80E7-116B-40EA-CCD9B3B647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015508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130683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130683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130683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GMC Divider Light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AFEC268-AD8A-F118-9EC5-DDEB25F7F9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 y="0"/>
            <a:ext cx="12192000" cy="6858000"/>
          </a:xfrm>
          <a:prstGeom prst="rect">
            <a:avLst/>
          </a:prstGeom>
        </p:spPr>
      </p:pic>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2"/>
            <a:ext cx="9144000" cy="2504813"/>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p:txBody>
      </p:sp>
      <p:pic>
        <p:nvPicPr>
          <p:cNvPr id="3" name="Picture 2" descr="A blue and black sign with white text&#10;&#10;Description automatically generated">
            <a:extLst>
              <a:ext uri="{FF2B5EF4-FFF2-40B4-BE49-F238E27FC236}">
                <a16:creationId xmlns:a16="http://schemas.microsoft.com/office/drawing/2014/main" id="{464B8DB7-B25C-3FB7-CA60-C1B9C4CC593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130683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MC Title Image Light">
    <p:bg>
      <p:bgPr>
        <a:solidFill>
          <a:srgbClr val="EDECE4"/>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sp>
        <p:nvSpPr>
          <p:cNvPr id="12" name="Text Placeholder 2">
            <a:extLst>
              <a:ext uri="{FF2B5EF4-FFF2-40B4-BE49-F238E27FC236}">
                <a16:creationId xmlns:a16="http://schemas.microsoft.com/office/drawing/2014/main" id="{72B31555-6AA6-4651-8119-C44A648DB23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rgbClr val="3E2782"/>
                </a:solidFill>
                <a:latin typeface="+mn-lt"/>
              </a:defRPr>
            </a:lvl1pPr>
          </a:lstStyle>
          <a:p>
            <a:pPr lvl="0"/>
            <a:r>
              <a:rPr lang="en-GB"/>
              <a:t>Make your title memorable</a:t>
            </a:r>
          </a:p>
        </p:txBody>
      </p:sp>
      <p:sp>
        <p:nvSpPr>
          <p:cNvPr id="13" name="Text Placeholder 4">
            <a:extLst>
              <a:ext uri="{FF2B5EF4-FFF2-40B4-BE49-F238E27FC236}">
                <a16:creationId xmlns:a16="http://schemas.microsoft.com/office/drawing/2014/main" id="{99A708C4-4881-44B5-872B-A3EC98201817}"/>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5" name="Picture 4">
            <a:extLst>
              <a:ext uri="{FF2B5EF4-FFF2-40B4-BE49-F238E27FC236}">
                <a16:creationId xmlns:a16="http://schemas.microsoft.com/office/drawing/2014/main" id="{1ABE396D-C414-1CBB-EE38-417A8956A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87" y="5565600"/>
            <a:ext cx="936927" cy="796388"/>
          </a:xfrm>
          <a:prstGeom prst="rect">
            <a:avLst/>
          </a:prstGeom>
        </p:spPr>
      </p:pic>
      <p:pic>
        <p:nvPicPr>
          <p:cNvPr id="4" name="Picture 3" descr="A blue and black sign with white text&#10;&#10;Description automatically generated">
            <a:extLst>
              <a:ext uri="{FF2B5EF4-FFF2-40B4-BE49-F238E27FC236}">
                <a16:creationId xmlns:a16="http://schemas.microsoft.com/office/drawing/2014/main" id="{84A74D7D-27D2-739E-E610-98379CB12D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spTree>
    <p:extLst>
      <p:ext uri="{BB962C8B-B14F-4D97-AF65-F5344CB8AC3E}">
        <p14:creationId xmlns:p14="http://schemas.microsoft.com/office/powerpoint/2010/main" val="13828173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MC Divider Image Light">
    <p:bg>
      <p:bgPr>
        <a:solidFill>
          <a:srgbClr val="EDECE4"/>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pic>
        <p:nvPicPr>
          <p:cNvPr id="8" name="Picture 7">
            <a:extLst>
              <a:ext uri="{FF2B5EF4-FFF2-40B4-BE49-F238E27FC236}">
                <a16:creationId xmlns:a16="http://schemas.microsoft.com/office/drawing/2014/main" id="{73CDA281-9E56-4B44-988F-6C24D3EDC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54" y="6416959"/>
            <a:ext cx="1620008" cy="145228"/>
          </a:xfrm>
          <a:prstGeom prst="rect">
            <a:avLst/>
          </a:prstGeom>
        </p:spPr>
      </p:pic>
      <p:cxnSp>
        <p:nvCxnSpPr>
          <p:cNvPr id="10" name="Straight Connector 9">
            <a:extLst>
              <a:ext uri="{FF2B5EF4-FFF2-40B4-BE49-F238E27FC236}">
                <a16:creationId xmlns:a16="http://schemas.microsoft.com/office/drawing/2014/main" id="{205CB439-E039-4059-9AAC-FC80F4773AC9}"/>
              </a:ext>
            </a:extLst>
          </p:cNvPr>
          <p:cNvCxnSpPr>
            <a:cxnSpLocks/>
          </p:cNvCxnSpPr>
          <p:nvPr userDrawn="1"/>
        </p:nvCxnSpPr>
        <p:spPr>
          <a:xfrm>
            <a:off x="831336" y="6321454"/>
            <a:ext cx="46382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5387A87F-B1F6-499E-AFFC-9E446BA5C65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rgbClr val="3E2782"/>
                </a:solidFill>
                <a:latin typeface="+mn-lt"/>
              </a:defRPr>
            </a:lvl1pPr>
          </a:lstStyle>
          <a:p>
            <a:pPr lvl="0"/>
            <a:r>
              <a:rPr lang="en-GB"/>
              <a:t>A divider slide with picture</a:t>
            </a:r>
          </a:p>
        </p:txBody>
      </p:sp>
      <p:sp>
        <p:nvSpPr>
          <p:cNvPr id="14" name="Text Placeholder 4">
            <a:extLst>
              <a:ext uri="{FF2B5EF4-FFF2-40B4-BE49-F238E27FC236}">
                <a16:creationId xmlns:a16="http://schemas.microsoft.com/office/drawing/2014/main" id="{D6492D8C-4B1C-4DDC-9AFD-D4E6852C3AD1}"/>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7C6FFEC5-CDE5-9FB8-B1BA-84DB432451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3216922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MC Title White">
    <p:bg>
      <p:bgPr>
        <a:solidFill>
          <a:schemeClr val="bg1"/>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EB1A7797-9E2E-4888-B711-AFC0577EB684}"/>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Make your title memorable</a:t>
            </a:r>
          </a:p>
        </p:txBody>
      </p:sp>
      <p:sp>
        <p:nvSpPr>
          <p:cNvPr id="8" name="Text Placeholder 4">
            <a:extLst>
              <a:ext uri="{FF2B5EF4-FFF2-40B4-BE49-F238E27FC236}">
                <a16:creationId xmlns:a16="http://schemas.microsoft.com/office/drawing/2014/main" id="{0E047ABF-D9B8-4060-AE39-BCD81EC8C4EC}"/>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of two lines. </a:t>
            </a:r>
          </a:p>
          <a:p>
            <a:pPr lvl="0"/>
            <a:r>
              <a:rPr lang="en-GB"/>
              <a:t>Clear and concise is the key.</a:t>
            </a:r>
          </a:p>
        </p:txBody>
      </p:sp>
      <p:pic>
        <p:nvPicPr>
          <p:cNvPr id="4" name="Picture 3">
            <a:extLst>
              <a:ext uri="{FF2B5EF4-FFF2-40B4-BE49-F238E27FC236}">
                <a16:creationId xmlns:a16="http://schemas.microsoft.com/office/drawing/2014/main" id="{24DD0493-D73A-090A-48CA-5A2661C5CEE3}"/>
              </a:ext>
            </a:extLst>
          </p:cNvPr>
          <p:cNvPicPr>
            <a:picLocks noChangeAspect="1"/>
          </p:cNvPicPr>
          <p:nvPr userDrawn="1"/>
        </p:nvPicPr>
        <p:blipFill>
          <a:blip r:embed="rId2"/>
          <a:stretch>
            <a:fillRect/>
          </a:stretch>
        </p:blipFill>
        <p:spPr>
          <a:xfrm>
            <a:off x="4902200" y="0"/>
            <a:ext cx="7289800" cy="6858000"/>
          </a:xfrm>
          <a:prstGeom prst="rect">
            <a:avLst/>
          </a:prstGeom>
        </p:spPr>
      </p:pic>
      <p:pic>
        <p:nvPicPr>
          <p:cNvPr id="7" name="Picture 6">
            <a:extLst>
              <a:ext uri="{FF2B5EF4-FFF2-40B4-BE49-F238E27FC236}">
                <a16:creationId xmlns:a16="http://schemas.microsoft.com/office/drawing/2014/main" id="{E2ACB2DF-2034-B847-17BC-A1F7C5C5BDC1}"/>
              </a:ext>
            </a:extLst>
          </p:cNvPr>
          <p:cNvPicPr>
            <a:picLocks noChangeAspect="1"/>
          </p:cNvPicPr>
          <p:nvPr userDrawn="1"/>
        </p:nvPicPr>
        <p:blipFill>
          <a:blip r:embed="rId3"/>
          <a:stretch>
            <a:fillRect/>
          </a:stretch>
        </p:blipFill>
        <p:spPr>
          <a:xfrm>
            <a:off x="7376432" y="1608552"/>
            <a:ext cx="2403021" cy="2403021"/>
          </a:xfrm>
          <a:prstGeom prst="rect">
            <a:avLst/>
          </a:prstGeom>
        </p:spPr>
      </p:pic>
      <p:pic>
        <p:nvPicPr>
          <p:cNvPr id="9" name="Picture 8">
            <a:extLst>
              <a:ext uri="{FF2B5EF4-FFF2-40B4-BE49-F238E27FC236}">
                <a16:creationId xmlns:a16="http://schemas.microsoft.com/office/drawing/2014/main" id="{A4529CC6-6D23-DD55-EDEE-DAEA19FB6F2E}"/>
              </a:ext>
            </a:extLst>
          </p:cNvPr>
          <p:cNvPicPr>
            <a:picLocks noChangeAspect="1"/>
          </p:cNvPicPr>
          <p:nvPr userDrawn="1"/>
        </p:nvPicPr>
        <p:blipFill>
          <a:blip r:embed="rId4"/>
          <a:stretch>
            <a:fillRect/>
          </a:stretch>
        </p:blipFill>
        <p:spPr>
          <a:xfrm>
            <a:off x="8577942" y="4000724"/>
            <a:ext cx="1534885" cy="1534885"/>
          </a:xfrm>
          <a:prstGeom prst="rect">
            <a:avLst/>
          </a:prstGeom>
        </p:spPr>
      </p:pic>
      <p:pic>
        <p:nvPicPr>
          <p:cNvPr id="10" name="Picture 9">
            <a:extLst>
              <a:ext uri="{FF2B5EF4-FFF2-40B4-BE49-F238E27FC236}">
                <a16:creationId xmlns:a16="http://schemas.microsoft.com/office/drawing/2014/main" id="{8F204994-212B-8209-75AF-946C78523098}"/>
              </a:ext>
            </a:extLst>
          </p:cNvPr>
          <p:cNvPicPr>
            <a:picLocks noChangeAspect="1"/>
          </p:cNvPicPr>
          <p:nvPr userDrawn="1"/>
        </p:nvPicPr>
        <p:blipFill>
          <a:blip r:embed="rId5"/>
          <a:stretch>
            <a:fillRect/>
          </a:stretch>
        </p:blipFill>
        <p:spPr>
          <a:xfrm>
            <a:off x="4902200" y="5354970"/>
            <a:ext cx="1503029" cy="1503029"/>
          </a:xfrm>
          <a:prstGeom prst="rect">
            <a:avLst/>
          </a:prstGeom>
        </p:spPr>
      </p:pic>
      <p:pic>
        <p:nvPicPr>
          <p:cNvPr id="11" name="Picture 10">
            <a:extLst>
              <a:ext uri="{FF2B5EF4-FFF2-40B4-BE49-F238E27FC236}">
                <a16:creationId xmlns:a16="http://schemas.microsoft.com/office/drawing/2014/main" id="{E7653900-E0ED-BEE8-9F70-E65BD67BFE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3887" y="5565600"/>
            <a:ext cx="936927" cy="796388"/>
          </a:xfrm>
          <a:prstGeom prst="rect">
            <a:avLst/>
          </a:prstGeom>
        </p:spPr>
      </p:pic>
      <p:pic>
        <p:nvPicPr>
          <p:cNvPr id="3" name="Picture 2" descr="A blue and black sign with white text&#10;&#10;Description automatically generated">
            <a:extLst>
              <a:ext uri="{FF2B5EF4-FFF2-40B4-BE49-F238E27FC236}">
                <a16:creationId xmlns:a16="http://schemas.microsoft.com/office/drawing/2014/main" id="{3BA4AC9C-C771-59A3-A252-CE30B83FE10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pic>
        <p:nvPicPr>
          <p:cNvPr id="24" name="Picture 23" descr="A blue background with white text&#10;&#10;Description automatically generated">
            <a:extLst>
              <a:ext uri="{FF2B5EF4-FFF2-40B4-BE49-F238E27FC236}">
                <a16:creationId xmlns:a16="http://schemas.microsoft.com/office/drawing/2014/main" id="{E690E23F-FCDD-38AC-76CF-502C0BA1117E}"/>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592862" y="5998440"/>
            <a:ext cx="2836806" cy="362776"/>
          </a:xfrm>
          <a:prstGeom prst="rect">
            <a:avLst/>
          </a:prstGeom>
        </p:spPr>
      </p:pic>
    </p:spTree>
    <p:extLst>
      <p:ext uri="{BB962C8B-B14F-4D97-AF65-F5344CB8AC3E}">
        <p14:creationId xmlns:p14="http://schemas.microsoft.com/office/powerpoint/2010/main" val="3011833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MC Divider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E6377312-11B9-643F-0860-EC2568693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929617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GMC Divider White – With graphics">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p:txBody>
      </p:sp>
      <p:pic>
        <p:nvPicPr>
          <p:cNvPr id="4" name="Picture 3">
            <a:extLst>
              <a:ext uri="{FF2B5EF4-FFF2-40B4-BE49-F238E27FC236}">
                <a16:creationId xmlns:a16="http://schemas.microsoft.com/office/drawing/2014/main" id="{385564AB-3E0B-3EB6-B80F-BACDF83EC0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66515" y="720000"/>
            <a:ext cx="5554969" cy="3879272"/>
          </a:xfrm>
          <a:prstGeom prst="rect">
            <a:avLst/>
          </a:prstGeom>
        </p:spPr>
      </p:pic>
      <p:pic>
        <p:nvPicPr>
          <p:cNvPr id="3" name="Picture 2" descr="A blue and black sign with white text&#10;&#10;Description automatically generated">
            <a:extLst>
              <a:ext uri="{FF2B5EF4-FFF2-40B4-BE49-F238E27FC236}">
                <a16:creationId xmlns:a16="http://schemas.microsoft.com/office/drawing/2014/main" id="{34842940-97EA-A39C-BB21-D58658747C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940405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84845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MC Divider Dark – With graphics">
    <p:bg>
      <p:bgPr>
        <a:solidFill>
          <a:srgbClr val="3E278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p:txBody>
      </p:sp>
      <p:pic>
        <p:nvPicPr>
          <p:cNvPr id="4" name="Picture 3">
            <a:extLst>
              <a:ext uri="{FF2B5EF4-FFF2-40B4-BE49-F238E27FC236}">
                <a16:creationId xmlns:a16="http://schemas.microsoft.com/office/drawing/2014/main" id="{C342BAF1-05F8-5030-36B0-A1AEE78911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66515" y="720000"/>
            <a:ext cx="5554969" cy="3879272"/>
          </a:xfrm>
          <a:prstGeom prst="rect">
            <a:avLst/>
          </a:prstGeom>
        </p:spPr>
      </p:pic>
      <p:pic>
        <p:nvPicPr>
          <p:cNvPr id="6" name="Picture 5" descr="A blue and black sign with white text&#10;&#10;Description automatically generated">
            <a:extLst>
              <a:ext uri="{FF2B5EF4-FFF2-40B4-BE49-F238E27FC236}">
                <a16:creationId xmlns:a16="http://schemas.microsoft.com/office/drawing/2014/main" id="{790C263E-3ECF-739E-5D01-7EFBC61580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926980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848450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8484508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8484508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848450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848450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GMC Divider White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6FAC6A1A-8456-8F43-4CA2-FB924EC0DA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rgbClr val="3E2782"/>
                </a:solidFill>
                <a:latin typeface="+mn-lt"/>
              </a:defRPr>
            </a:lvl1pPr>
          </a:lstStyle>
          <a:p>
            <a:pPr lvl="0"/>
            <a:r>
              <a:rPr lang="en-GB"/>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2"/>
            <a:ext cx="9144000" cy="2857905"/>
          </a:xfrm>
          <a:prstGeom prst="rect">
            <a:avLst/>
          </a:prstGeom>
        </p:spPr>
        <p:txBody>
          <a:bodyPr/>
          <a:lstStyle>
            <a:lvl1pPr marL="0" indent="0">
              <a:buNone/>
              <a:defRPr sz="1800">
                <a:solidFill>
                  <a:srgbClr val="3E2782"/>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mask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E138710C-2672-4B15-AA51-9AA180E6CFD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1848450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MC Title Image Whit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sp>
        <p:nvSpPr>
          <p:cNvPr id="9" name="Text Placeholder 2">
            <a:extLst>
              <a:ext uri="{FF2B5EF4-FFF2-40B4-BE49-F238E27FC236}">
                <a16:creationId xmlns:a16="http://schemas.microsoft.com/office/drawing/2014/main" id="{0AAA907D-0E29-4A01-90B2-6A6D9148D722}"/>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rgbClr val="3E2782"/>
                </a:solidFill>
                <a:latin typeface="+mn-lt"/>
              </a:defRPr>
            </a:lvl1pPr>
          </a:lstStyle>
          <a:p>
            <a:pPr lvl="0"/>
            <a:r>
              <a:rPr lang="en-GB"/>
              <a:t>Make your title memorable</a:t>
            </a:r>
          </a:p>
        </p:txBody>
      </p:sp>
      <p:sp>
        <p:nvSpPr>
          <p:cNvPr id="10" name="Text Placeholder 4">
            <a:extLst>
              <a:ext uri="{FF2B5EF4-FFF2-40B4-BE49-F238E27FC236}">
                <a16:creationId xmlns:a16="http://schemas.microsoft.com/office/drawing/2014/main" id="{BFEC554B-50ED-4656-B1FE-8ED864959A52}"/>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5" name="Picture 4">
            <a:extLst>
              <a:ext uri="{FF2B5EF4-FFF2-40B4-BE49-F238E27FC236}">
                <a16:creationId xmlns:a16="http://schemas.microsoft.com/office/drawing/2014/main" id="{32B5FD24-ADAA-4956-6FD0-BDD23BE14D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3887" y="5565600"/>
            <a:ext cx="936927" cy="796388"/>
          </a:xfrm>
          <a:prstGeom prst="rect">
            <a:avLst/>
          </a:prstGeom>
        </p:spPr>
      </p:pic>
      <p:pic>
        <p:nvPicPr>
          <p:cNvPr id="4" name="Picture 3" descr="A blue and black sign with white text&#10;&#10;Description automatically generated">
            <a:extLst>
              <a:ext uri="{FF2B5EF4-FFF2-40B4-BE49-F238E27FC236}">
                <a16:creationId xmlns:a16="http://schemas.microsoft.com/office/drawing/2014/main" id="{E3E2188C-E4D4-C5CE-6062-9738B636A7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2880000" cy="898232"/>
          </a:xfrm>
          <a:prstGeom prst="rect">
            <a:avLst/>
          </a:prstGeom>
        </p:spPr>
      </p:pic>
    </p:spTree>
    <p:extLst>
      <p:ext uri="{BB962C8B-B14F-4D97-AF65-F5344CB8AC3E}">
        <p14:creationId xmlns:p14="http://schemas.microsoft.com/office/powerpoint/2010/main" val="228393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MC Divider Image White">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a:t>Click the relevant icon below to insert content or image</a:t>
            </a:r>
          </a:p>
        </p:txBody>
      </p:sp>
      <p:pic>
        <p:nvPicPr>
          <p:cNvPr id="8" name="Picture 7">
            <a:extLst>
              <a:ext uri="{FF2B5EF4-FFF2-40B4-BE49-F238E27FC236}">
                <a16:creationId xmlns:a16="http://schemas.microsoft.com/office/drawing/2014/main" id="{73CDA281-9E56-4B44-988F-6C24D3EDC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54" y="6416959"/>
            <a:ext cx="1620008" cy="145228"/>
          </a:xfrm>
          <a:prstGeom prst="rect">
            <a:avLst/>
          </a:prstGeom>
        </p:spPr>
      </p:pic>
      <p:cxnSp>
        <p:nvCxnSpPr>
          <p:cNvPr id="10" name="Straight Connector 9">
            <a:extLst>
              <a:ext uri="{FF2B5EF4-FFF2-40B4-BE49-F238E27FC236}">
                <a16:creationId xmlns:a16="http://schemas.microsoft.com/office/drawing/2014/main" id="{205CB439-E039-4059-9AAC-FC80F4773AC9}"/>
              </a:ext>
            </a:extLst>
          </p:cNvPr>
          <p:cNvCxnSpPr>
            <a:cxnSpLocks/>
          </p:cNvCxnSpPr>
          <p:nvPr userDrawn="1"/>
        </p:nvCxnSpPr>
        <p:spPr>
          <a:xfrm>
            <a:off x="831336" y="6321454"/>
            <a:ext cx="46382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470B1F45-2EB2-4300-B10A-2D8B6842D4D1}"/>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rgbClr val="3E2782"/>
                </a:solidFill>
                <a:latin typeface="+mn-lt"/>
              </a:defRPr>
            </a:lvl1pPr>
          </a:lstStyle>
          <a:p>
            <a:pPr lvl="0"/>
            <a:r>
              <a:rPr lang="en-GB"/>
              <a:t>A divider slide with picture</a:t>
            </a:r>
          </a:p>
        </p:txBody>
      </p:sp>
      <p:sp>
        <p:nvSpPr>
          <p:cNvPr id="14" name="Text Placeholder 4">
            <a:extLst>
              <a:ext uri="{FF2B5EF4-FFF2-40B4-BE49-F238E27FC236}">
                <a16:creationId xmlns:a16="http://schemas.microsoft.com/office/drawing/2014/main" id="{F47E1142-A48F-46D6-9511-416DA3D16645}"/>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rgbClr val="3E2782"/>
                </a:solidFill>
              </a:defRPr>
            </a:lvl1pPr>
          </a:lstStyle>
          <a:p>
            <a:pPr lvl="0"/>
            <a:r>
              <a:rPr lang="en-GB"/>
              <a:t>Try to keep your sub-heading to a maximum of two lines. Clear and concise is the key.</a:t>
            </a:r>
          </a:p>
        </p:txBody>
      </p:sp>
      <p:pic>
        <p:nvPicPr>
          <p:cNvPr id="3" name="Picture 2" descr="A blue and black sign with white text&#10;&#10;Description automatically generated">
            <a:extLst>
              <a:ext uri="{FF2B5EF4-FFF2-40B4-BE49-F238E27FC236}">
                <a16:creationId xmlns:a16="http://schemas.microsoft.com/office/drawing/2014/main" id="{AC20EE10-0241-92B9-78EE-0657F6F5B2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417907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GMC Content Horizontal">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rgbClr val="3E278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a:t>H2 Header</a:t>
            </a:r>
            <a:endParaRPr lang="en-GB"/>
          </a:p>
        </p:txBody>
      </p:sp>
      <p:sp>
        <p:nvSpPr>
          <p:cNvPr id="29" name="Text Placeholder 21">
            <a:extLst>
              <a:ext uri="{FF2B5EF4-FFF2-40B4-BE49-F238E27FC236}">
                <a16:creationId xmlns:a16="http://schemas.microsoft.com/office/drawing/2014/main" id="{47C526D1-0F63-455B-85BA-7FFF9B3B6786}"/>
              </a:ext>
            </a:extLst>
          </p:cNvPr>
          <p:cNvSpPr>
            <a:spLocks noGrp="1"/>
          </p:cNvSpPr>
          <p:nvPr>
            <p:ph type="body" sz="quarter" idx="18" hasCustomPrompt="1"/>
          </p:nvPr>
        </p:nvSpPr>
        <p:spPr>
          <a:xfrm>
            <a:off x="690324" y="1064557"/>
            <a:ext cx="10667999" cy="2364444"/>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a:t>Click here to add text</a:t>
            </a:r>
          </a:p>
          <a:p>
            <a:pPr lvl="1"/>
            <a:r>
              <a:rPr lang="en-GB"/>
              <a:t>Click here to add text</a:t>
            </a:r>
          </a:p>
          <a:p>
            <a:pPr lvl="2"/>
            <a:r>
              <a:rPr lang="en-GB"/>
              <a:t>Click here to add text</a:t>
            </a:r>
          </a:p>
          <a:p>
            <a:pPr lvl="3"/>
            <a:r>
              <a:rPr lang="en-GB"/>
              <a:t>Click here to add text</a:t>
            </a:r>
          </a:p>
          <a:p>
            <a:pPr lvl="4"/>
            <a:r>
              <a:rPr lang="en-GB"/>
              <a:t>Click here to add text</a:t>
            </a:r>
          </a:p>
          <a:p>
            <a:pPr lvl="5"/>
            <a:r>
              <a:rPr lang="en-GB"/>
              <a:t>Click here to add text</a:t>
            </a:r>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a:p>
        </p:txBody>
      </p:sp>
      <p:sp>
        <p:nvSpPr>
          <p:cNvPr id="3" name="Content Placeholder 2">
            <a:extLst>
              <a:ext uri="{FF2B5EF4-FFF2-40B4-BE49-F238E27FC236}">
                <a16:creationId xmlns:a16="http://schemas.microsoft.com/office/drawing/2014/main" id="{1BAAAD05-54A2-464C-8EC7-52C58350FE3F}"/>
              </a:ext>
            </a:extLst>
          </p:cNvPr>
          <p:cNvSpPr>
            <a:spLocks noGrp="1"/>
          </p:cNvSpPr>
          <p:nvPr>
            <p:ph sz="quarter" idx="19" hasCustomPrompt="1"/>
          </p:nvPr>
        </p:nvSpPr>
        <p:spPr>
          <a:xfrm>
            <a:off x="690563" y="3567598"/>
            <a:ext cx="10668000" cy="2615260"/>
          </a:xfrm>
          <a:prstGeom prst="rect">
            <a:avLst/>
          </a:prstGeom>
        </p:spPr>
        <p:txBody>
          <a:bodyPr/>
          <a:lstStyle>
            <a:lvl1pPr marL="0" indent="0">
              <a:buNone/>
              <a:defRPr>
                <a:solidFill>
                  <a:schemeClr val="accent5"/>
                </a:solidFill>
              </a:defRPr>
            </a:lvl1pPr>
          </a:lstStyle>
          <a:p>
            <a:pPr lvl="0"/>
            <a:r>
              <a:rPr lang="en-GB"/>
              <a:t>Click the relevant icon below to insert content or image</a:t>
            </a:r>
          </a:p>
        </p:txBody>
      </p:sp>
    </p:spTree>
    <p:extLst>
      <p:ext uri="{BB962C8B-B14F-4D97-AF65-F5344CB8AC3E}">
        <p14:creationId xmlns:p14="http://schemas.microsoft.com/office/powerpoint/2010/main" val="2188352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GMC Content Vertical">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rgbClr val="3E278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a:t>H2 Header</a:t>
            </a:r>
            <a:endParaRPr lang="en-GB"/>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a:p>
        </p:txBody>
      </p:sp>
      <p:sp>
        <p:nvSpPr>
          <p:cNvPr id="9" name="Text Placeholder 21">
            <a:extLst>
              <a:ext uri="{FF2B5EF4-FFF2-40B4-BE49-F238E27FC236}">
                <a16:creationId xmlns:a16="http://schemas.microsoft.com/office/drawing/2014/main" id="{9DE433B9-4449-4331-85A9-EEA5AA1CF7B6}"/>
              </a:ext>
            </a:extLst>
          </p:cNvPr>
          <p:cNvSpPr>
            <a:spLocks noGrp="1"/>
          </p:cNvSpPr>
          <p:nvPr>
            <p:ph type="body" sz="quarter" idx="18" hasCustomPrompt="1"/>
          </p:nvPr>
        </p:nvSpPr>
        <p:spPr>
          <a:xfrm>
            <a:off x="690324" y="1064555"/>
            <a:ext cx="5231291" cy="5118301"/>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a:t>Click here to add text</a:t>
            </a:r>
          </a:p>
          <a:p>
            <a:pPr lvl="1"/>
            <a:r>
              <a:rPr lang="en-GB"/>
              <a:t>Click here to add text</a:t>
            </a:r>
          </a:p>
          <a:p>
            <a:pPr lvl="2"/>
            <a:r>
              <a:rPr lang="en-GB"/>
              <a:t>Click here to add text</a:t>
            </a:r>
          </a:p>
          <a:p>
            <a:pPr lvl="3"/>
            <a:r>
              <a:rPr lang="en-GB"/>
              <a:t>Click here to add text</a:t>
            </a:r>
          </a:p>
          <a:p>
            <a:pPr lvl="4"/>
            <a:r>
              <a:rPr lang="en-GB"/>
              <a:t>Click here to add text</a:t>
            </a:r>
          </a:p>
          <a:p>
            <a:pPr lvl="5"/>
            <a:r>
              <a:rPr lang="en-GB"/>
              <a:t>Click here to add text</a:t>
            </a:r>
          </a:p>
        </p:txBody>
      </p:sp>
      <p:sp>
        <p:nvSpPr>
          <p:cNvPr id="10" name="Content Placeholder 2">
            <a:extLst>
              <a:ext uri="{FF2B5EF4-FFF2-40B4-BE49-F238E27FC236}">
                <a16:creationId xmlns:a16="http://schemas.microsoft.com/office/drawing/2014/main" id="{8494116E-7D87-44B2-A290-1F90613E0137}"/>
              </a:ext>
            </a:extLst>
          </p:cNvPr>
          <p:cNvSpPr>
            <a:spLocks noGrp="1"/>
          </p:cNvSpPr>
          <p:nvPr>
            <p:ph sz="quarter" idx="20" hasCustomPrompt="1"/>
          </p:nvPr>
        </p:nvSpPr>
        <p:spPr>
          <a:xfrm>
            <a:off x="6270386" y="1064556"/>
            <a:ext cx="5088176" cy="5118302"/>
          </a:xfrm>
          <a:prstGeom prst="rect">
            <a:avLst/>
          </a:prstGeom>
        </p:spPr>
        <p:txBody>
          <a:bodyPr/>
          <a:lstStyle>
            <a:lvl1pPr marL="0" indent="0">
              <a:buNone/>
              <a:defRPr>
                <a:solidFill>
                  <a:schemeClr val="accent5"/>
                </a:solidFill>
              </a:defRPr>
            </a:lvl1pPr>
          </a:lstStyle>
          <a:p>
            <a:pPr lvl="0"/>
            <a:r>
              <a:rPr lang="en-GB"/>
              <a:t>Click the relevant icon below to insert content or image</a:t>
            </a:r>
          </a:p>
        </p:txBody>
      </p:sp>
    </p:spTree>
    <p:extLst>
      <p:ext uri="{BB962C8B-B14F-4D97-AF65-F5344CB8AC3E}">
        <p14:creationId xmlns:p14="http://schemas.microsoft.com/office/powerpoint/2010/main" val="3839352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5419537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MC Text Content Onl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rgbClr val="3E278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a:t>H2 Header</a:t>
            </a:r>
            <a:endParaRPr lang="en-GB"/>
          </a:p>
        </p:txBody>
      </p:sp>
      <p:sp>
        <p:nvSpPr>
          <p:cNvPr id="29" name="Text Placeholder 21">
            <a:extLst>
              <a:ext uri="{FF2B5EF4-FFF2-40B4-BE49-F238E27FC236}">
                <a16:creationId xmlns:a16="http://schemas.microsoft.com/office/drawing/2014/main" id="{47C526D1-0F63-455B-85BA-7FFF9B3B6786}"/>
              </a:ext>
            </a:extLst>
          </p:cNvPr>
          <p:cNvSpPr>
            <a:spLocks noGrp="1"/>
          </p:cNvSpPr>
          <p:nvPr>
            <p:ph type="body" sz="quarter" idx="18" hasCustomPrompt="1"/>
          </p:nvPr>
        </p:nvSpPr>
        <p:spPr>
          <a:xfrm>
            <a:off x="690324" y="1064556"/>
            <a:ext cx="10667999" cy="5118301"/>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a:t>Click here to add text</a:t>
            </a:r>
          </a:p>
          <a:p>
            <a:pPr lvl="1"/>
            <a:r>
              <a:rPr lang="en-GB"/>
              <a:t>Click here to add text</a:t>
            </a:r>
          </a:p>
          <a:p>
            <a:pPr lvl="2"/>
            <a:r>
              <a:rPr lang="en-GB"/>
              <a:t>Click here to add text</a:t>
            </a:r>
          </a:p>
          <a:p>
            <a:pPr lvl="3"/>
            <a:r>
              <a:rPr lang="en-GB"/>
              <a:t>Click here to add text</a:t>
            </a:r>
          </a:p>
          <a:p>
            <a:pPr lvl="4"/>
            <a:r>
              <a:rPr lang="en-GB"/>
              <a:t>Click here to add text</a:t>
            </a:r>
          </a:p>
          <a:p>
            <a:pPr lvl="5"/>
            <a:r>
              <a:rPr lang="en-GB"/>
              <a:t>Click here to add text</a:t>
            </a:r>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a:p>
        </p:txBody>
      </p:sp>
    </p:spTree>
    <p:extLst>
      <p:ext uri="{BB962C8B-B14F-4D97-AF65-F5344CB8AC3E}">
        <p14:creationId xmlns:p14="http://schemas.microsoft.com/office/powerpoint/2010/main" val="24085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541953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541953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541953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54195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MC Divider Dark – With graphics">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8DF04664-A398-D834-EEF7-D56B7F0187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558" y="0"/>
            <a:ext cx="12192000" cy="6858000"/>
          </a:xfrm>
          <a:prstGeom prst="rect">
            <a:avLst/>
          </a:prstGeom>
        </p:spPr>
      </p:pic>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2"/>
            <a:ext cx="9144000" cy="2740917"/>
          </a:xfrm>
          <a:prstGeom prst="rect">
            <a:avLst/>
          </a:prstGeom>
        </p:spPr>
        <p:txBody>
          <a:bodyPr/>
          <a:lstStyle>
            <a:lvl1pPr marL="0" indent="0">
              <a:buNone/>
              <a:defRPr sz="1800">
                <a:solidFill>
                  <a:schemeClr val="bg1"/>
                </a:solidFill>
              </a:defRPr>
            </a:lvl1pPr>
          </a:lstStyle>
          <a:p>
            <a:pPr lvl="0"/>
            <a:r>
              <a:rPr lang="en-GB"/>
              <a:t>Try to keep your sub-heading to a maximum </a:t>
            </a:r>
          </a:p>
          <a:p>
            <a:pPr lvl="0"/>
            <a:r>
              <a:rPr lang="en-GB"/>
              <a:t>of two lines. Clear and concise is the key.</a:t>
            </a:r>
          </a:p>
          <a:p>
            <a:pPr lvl="0"/>
            <a:r>
              <a:rPr lang="en-GB"/>
              <a:t>Avoid any image areas which would make</a:t>
            </a:r>
          </a:p>
          <a:p>
            <a:pPr lvl="0"/>
            <a:r>
              <a:rPr lang="en-GB"/>
              <a:t>the text difficult to read.</a:t>
            </a:r>
          </a:p>
          <a:p>
            <a:pPr lvl="0"/>
            <a:r>
              <a:rPr lang="en-GB"/>
              <a:t>You can place an image behind the white arrow </a:t>
            </a:r>
          </a:p>
          <a:p>
            <a:pPr lvl="0"/>
            <a:r>
              <a:rPr lang="en-GB"/>
              <a:t>on the right. Insert your image and send it to the back, </a:t>
            </a:r>
          </a:p>
          <a:p>
            <a:pPr lvl="0"/>
            <a:r>
              <a:rPr lang="en-GB"/>
              <a:t>behind the mask layer.</a:t>
            </a:r>
          </a:p>
          <a:p>
            <a:pPr lvl="0"/>
            <a:endParaRPr lang="en-GB"/>
          </a:p>
        </p:txBody>
      </p:sp>
      <p:pic>
        <p:nvPicPr>
          <p:cNvPr id="3" name="Picture 2" descr="A blue and black sign with white text&#10;&#10;Description automatically generated">
            <a:extLst>
              <a:ext uri="{FF2B5EF4-FFF2-40B4-BE49-F238E27FC236}">
                <a16:creationId xmlns:a16="http://schemas.microsoft.com/office/drawing/2014/main" id="{58A3639B-58DA-43D1-A3DF-EB295A958B39}"/>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97856" y="724853"/>
            <a:ext cx="1640544" cy="511663"/>
          </a:xfrm>
          <a:prstGeom prst="rect">
            <a:avLst/>
          </a:prstGeom>
        </p:spPr>
      </p:pic>
    </p:spTree>
    <p:extLst>
      <p:ext uri="{BB962C8B-B14F-4D97-AF65-F5344CB8AC3E}">
        <p14:creationId xmlns:p14="http://schemas.microsoft.com/office/powerpoint/2010/main" val="254195374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9C2B29-01A4-49AB-A06C-CAB142447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476143AC-EABC-4CA9-905C-057EC4A69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09EB8F0-6056-4EF7-AB14-D304A8CEF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A3A8E-DB68-445D-BC49-52F20A2D5C96}" type="slidenum">
              <a:rPr lang="en-GB" smtClean="0"/>
              <a:t>‹#›</a:t>
            </a:fld>
            <a:endParaRPr lang="en-GB"/>
          </a:p>
        </p:txBody>
      </p:sp>
      <p:sp>
        <p:nvSpPr>
          <p:cNvPr id="7" name="Text Placeholder 27">
            <a:extLst>
              <a:ext uri="{FF2B5EF4-FFF2-40B4-BE49-F238E27FC236}">
                <a16:creationId xmlns:a16="http://schemas.microsoft.com/office/drawing/2014/main" id="{C5F5D8DE-152A-46D1-963B-347DB63D3590}"/>
              </a:ext>
            </a:extLst>
          </p:cNvPr>
          <p:cNvSpPr txBox="1">
            <a:spLocks/>
          </p:cNvSpPr>
          <p:nvPr userDrawn="1"/>
        </p:nvSpPr>
        <p:spPr>
          <a:xfrm>
            <a:off x="587974" y="1613000"/>
            <a:ext cx="9769162" cy="3208479"/>
          </a:xfrm>
          <a:prstGeom prst="rect">
            <a:avLst/>
          </a:prstGeom>
        </p:spPr>
        <p:txBody>
          <a:bodyPr/>
          <a:lstStyle>
            <a:lvl1pPr marL="48600" indent="0" algn="l" defTabSz="914400" rtl="0" eaLnBrk="1" latinLnBrk="0" hangingPunct="1">
              <a:lnSpc>
                <a:spcPct val="90000"/>
              </a:lnSpc>
              <a:spcBef>
                <a:spcPts val="1000"/>
              </a:spcBef>
              <a:buFont typeface="Arial" panose="020B0604020202020204" pitchFamily="34" charset="0"/>
              <a:buNone/>
              <a:defRPr sz="15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accent5"/>
                </a:solidFill>
                <a:latin typeface="+mn-lt"/>
                <a:ea typeface="+mn-ea"/>
                <a:cs typeface="+mn-cs"/>
              </a:defRPr>
            </a:lvl2pPr>
            <a:lvl3pPr marL="1800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3600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mn-lt"/>
                <a:ea typeface="+mn-ea"/>
                <a:cs typeface="+mn-cs"/>
              </a:defRPr>
            </a:lvl4pPr>
            <a:lvl5pPr marL="5400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7200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lnSpc>
                <a:spcPts val="1800"/>
              </a:lnSpc>
              <a:spcAft>
                <a:spcPts val="700"/>
              </a:spcAft>
              <a:buClr>
                <a:srgbClr val="F39200"/>
              </a:buClr>
              <a:buSzPts val="1000"/>
              <a:buFont typeface="Wingdings" panose="05000000000000000000" pitchFamily="2" charset="2"/>
              <a:buChar char=""/>
              <a:tabLst>
                <a:tab pos="180340" algn="l"/>
              </a:tabLst>
            </a:pPr>
            <a:endParaRPr lang="en-GB" sz="100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8869914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94" r:id="rId4"/>
    <p:sldLayoutId id="2147483691" r:id="rId5"/>
    <p:sldLayoutId id="2147483688" r:id="rId6"/>
    <p:sldLayoutId id="2147483685" r:id="rId7"/>
    <p:sldLayoutId id="2147483682" r:id="rId8"/>
    <p:sldLayoutId id="2147483679" r:id="rId9"/>
    <p:sldLayoutId id="2147483677" r:id="rId10"/>
    <p:sldLayoutId id="2147483672" r:id="rId11"/>
    <p:sldLayoutId id="2147483650" r:id="rId12"/>
    <p:sldLayoutId id="2147483657" r:id="rId13"/>
    <p:sldLayoutId id="2147483654" r:id="rId14"/>
    <p:sldLayoutId id="2147483658" r:id="rId15"/>
    <p:sldLayoutId id="2147483676" r:id="rId16"/>
    <p:sldLayoutId id="2147483695" r:id="rId17"/>
    <p:sldLayoutId id="2147483692" r:id="rId18"/>
    <p:sldLayoutId id="2147483689" r:id="rId19"/>
    <p:sldLayoutId id="2147483686" r:id="rId20"/>
    <p:sldLayoutId id="2147483683" r:id="rId21"/>
    <p:sldLayoutId id="2147483680" r:id="rId22"/>
    <p:sldLayoutId id="2147483674" r:id="rId23"/>
    <p:sldLayoutId id="2147483666" r:id="rId24"/>
    <p:sldLayoutId id="2147483667" r:id="rId25"/>
    <p:sldLayoutId id="2147483660" r:id="rId26"/>
    <p:sldLayoutId id="2147483661" r:id="rId27"/>
    <p:sldLayoutId id="2147483675" r:id="rId28"/>
    <p:sldLayoutId id="2147483696" r:id="rId29"/>
    <p:sldLayoutId id="2147483693" r:id="rId30"/>
    <p:sldLayoutId id="2147483690" r:id="rId31"/>
    <p:sldLayoutId id="2147483687" r:id="rId32"/>
    <p:sldLayoutId id="2147483684" r:id="rId33"/>
    <p:sldLayoutId id="2147483681" r:id="rId34"/>
    <p:sldLayoutId id="2147483678" r:id="rId35"/>
    <p:sldLayoutId id="2147483669" r:id="rId36"/>
    <p:sldLayoutId id="2147483670" r:id="rId37"/>
    <p:sldLayoutId id="2147483662" r:id="rId38"/>
    <p:sldLayoutId id="2147483668" r:id="rId39"/>
    <p:sldLayoutId id="2147483671" r:id="rId40"/>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26_C4683A1B.xml"/><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2.jpeg"/><Relationship Id="rId7" Type="http://schemas.openxmlformats.org/officeDocument/2006/relationships/diagramColors" Target="../diagrams/colors2.xml"/><Relationship Id="rId2" Type="http://schemas.openxmlformats.org/officeDocument/2006/relationships/notesSlide" Target="../notesSlides/notesSlide14.xml"/><Relationship Id="rId1" Type="http://schemas.openxmlformats.org/officeDocument/2006/relationships/slideLayout" Target="../slideLayouts/slideLayout3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4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0.jpeg"/><Relationship Id="rId7" Type="http://schemas.openxmlformats.org/officeDocument/2006/relationships/diagramColors" Target="../diagrams/colors4.xml"/><Relationship Id="rId2" Type="http://schemas.openxmlformats.org/officeDocument/2006/relationships/notesSlide" Target="../notesSlides/notesSlide16.xml"/><Relationship Id="rId1" Type="http://schemas.openxmlformats.org/officeDocument/2006/relationships/slideLayout" Target="../slideLayouts/slideLayout40.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29_50E25A1C.xml"/><Relationship Id="rId2" Type="http://schemas.openxmlformats.org/officeDocument/2006/relationships/notesSlide" Target="../notesSlides/notesSlide18.xml"/><Relationship Id="rId1" Type="http://schemas.openxmlformats.org/officeDocument/2006/relationships/slideLayout" Target="../slideLayouts/slideLayout40.xml"/><Relationship Id="rId5" Type="http://schemas.openxmlformats.org/officeDocument/2006/relationships/hyperlink" Target="https://www.gmc-uk.org/registration-and-licensing/managing-your-registration/revalidation/guidance-on-supporting-information-for-appraisal-and-revalidation/supporting-information-for-appraisal-and-revalidation" TargetMode="External"/><Relationship Id="rId4" Type="http://schemas.openxmlformats.org/officeDocument/2006/relationships/image" Target="../media/image7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hyperlink" Target="https://www.gmc-uk.org/ethical-guidance/good-medical-practice-2024" TargetMode="External"/><Relationship Id="rId2" Type="http://schemas.openxmlformats.org/officeDocument/2006/relationships/image" Target="../media/image8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microsoft.com/office/2018/10/relationships/comments" Target="../comments/modernComment_10B_CF9D60C5.xml"/><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openxmlformats.org/officeDocument/2006/relationships/image" Target="../media/image25.png"/><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microsoft.com/office/2018/10/relationships/comments" Target="../comments/modernComment_127_ADC3670A.xml"/><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39.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7.png"/><Relationship Id="rId4" Type="http://schemas.openxmlformats.org/officeDocument/2006/relationships/image" Target="../media/image26.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10327-080D-4E54-BD68-46587CDB0782}"/>
              </a:ext>
            </a:extLst>
          </p:cNvPr>
          <p:cNvSpPr>
            <a:spLocks noGrp="1"/>
          </p:cNvSpPr>
          <p:nvPr>
            <p:ph type="body" sz="quarter" idx="10"/>
          </p:nvPr>
        </p:nvSpPr>
        <p:spPr>
          <a:xfrm>
            <a:off x="694490" y="2468880"/>
            <a:ext cx="9144000" cy="1476103"/>
          </a:xfrm>
        </p:spPr>
        <p:txBody>
          <a:bodyPr/>
          <a:lstStyle/>
          <a:p>
            <a:r>
              <a:rPr lang="en-GB" sz="4800" i="1"/>
              <a:t>Good medical practice </a:t>
            </a:r>
            <a:r>
              <a:rPr lang="en-GB" sz="4800"/>
              <a:t>2024</a:t>
            </a:r>
          </a:p>
          <a:p>
            <a:endParaRPr lang="en-GB"/>
          </a:p>
        </p:txBody>
      </p:sp>
    </p:spTree>
    <p:extLst>
      <p:ext uri="{BB962C8B-B14F-4D97-AF65-F5344CB8AC3E}">
        <p14:creationId xmlns:p14="http://schemas.microsoft.com/office/powerpoint/2010/main" val="19560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83551" y="1631430"/>
            <a:ext cx="4792475" cy="1109322"/>
          </a:xfrm>
        </p:spPr>
        <p:txBody>
          <a:bodyPr>
            <a:normAutofit/>
          </a:bodyPr>
          <a:lstStyle/>
          <a:p>
            <a:r>
              <a:rPr lang="en-GB" sz="3200"/>
              <a:t>Tackling discrimination</a:t>
            </a:r>
          </a:p>
          <a:p>
            <a:endParaRPr lang="en-GB" sz="2200"/>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a:xfrm>
            <a:off x="692273" y="2820318"/>
            <a:ext cx="4783753" cy="3327094"/>
          </a:xfrm>
        </p:spPr>
        <p:txBody>
          <a:bodyPr>
            <a:normAutofit/>
          </a:bodyPr>
          <a:lstStyle/>
          <a:p>
            <a:pPr>
              <a:lnSpc>
                <a:spcPct val="107000"/>
              </a:lnSpc>
              <a:spcAft>
                <a:spcPts val="800"/>
              </a:spcAft>
            </a:pPr>
            <a:r>
              <a:rPr lang="en-GB" sz="1100"/>
              <a:t>59. </a:t>
            </a:r>
            <a:r>
              <a:rPr lang="en-GB" sz="1400">
                <a:effectLst/>
                <a:latin typeface="Calibri" panose="020F0502020204030204" pitchFamily="34" charset="0"/>
                <a:ea typeface="Calibri" panose="020F0502020204030204" pitchFamily="34" charset="0"/>
                <a:cs typeface="Arial" panose="020B0604020202020204" pitchFamily="34" charset="0"/>
              </a:rPr>
              <a:t>If you have a formal leadership or management role and you witness – or are made aware of – any of the behaviours described in paragraphs 56 or 57, you must act. You must:</a:t>
            </a:r>
          </a:p>
          <a:p>
            <a:pPr marL="342900" lvl="0" indent="-342900">
              <a:lnSpc>
                <a:spcPct val="107000"/>
              </a:lnSpc>
              <a:buFont typeface="+mj-lt"/>
              <a:buAutoNum type="alphaLcPeriod"/>
            </a:pPr>
            <a:r>
              <a:rPr lang="en-GB" sz="1400">
                <a:effectLst/>
                <a:latin typeface="Calibri" panose="020F0502020204030204" pitchFamily="34" charset="0"/>
                <a:ea typeface="Calibri" panose="020F0502020204030204" pitchFamily="34" charset="0"/>
                <a:cs typeface="Arial" panose="020B0604020202020204" pitchFamily="34" charset="0"/>
              </a:rPr>
              <a:t>make sure such behaviours are adequately addressed </a:t>
            </a:r>
          </a:p>
          <a:p>
            <a:pPr marL="342900" lvl="0" indent="-342900">
              <a:lnSpc>
                <a:spcPct val="107000"/>
              </a:lnSpc>
              <a:spcAft>
                <a:spcPts val="800"/>
              </a:spcAft>
              <a:buFont typeface="+mj-lt"/>
              <a:buAutoNum type="alphaLcPeriod"/>
            </a:pPr>
            <a:r>
              <a:rPr lang="en-GB" sz="1400">
                <a:effectLst/>
                <a:latin typeface="Calibri" panose="020F0502020204030204" pitchFamily="34" charset="0"/>
                <a:ea typeface="Calibri" panose="020F0502020204030204" pitchFamily="34" charset="0"/>
                <a:cs typeface="Arial" panose="020B0604020202020204" pitchFamily="34" charset="0"/>
              </a:rPr>
              <a:t>make sure people are supported where necessary, and </a:t>
            </a:r>
          </a:p>
          <a:p>
            <a:r>
              <a:rPr lang="en-GB" sz="1400">
                <a:effectLst/>
                <a:latin typeface="Calibri" panose="020F0502020204030204" pitchFamily="34" charset="0"/>
                <a:ea typeface="Calibri" panose="020F0502020204030204" pitchFamily="34" charset="0"/>
                <a:cs typeface="Arial" panose="020B0604020202020204" pitchFamily="34" charset="0"/>
              </a:rPr>
              <a:t>make sure concerns are dealt with promptly, being escalated where necessary.</a:t>
            </a:r>
            <a:endParaRPr lang="en-GB" sz="1100"/>
          </a:p>
          <a:p>
            <a:endParaRPr lang="en-GB" sz="1400"/>
          </a:p>
        </p:txBody>
      </p:sp>
      <p:pic>
        <p:nvPicPr>
          <p:cNvPr id="7" name="Content Placeholder 5" descr="A person and person sitting at a desk">
            <a:extLst>
              <a:ext uri="{FF2B5EF4-FFF2-40B4-BE49-F238E27FC236}">
                <a16:creationId xmlns:a16="http://schemas.microsoft.com/office/drawing/2014/main" id="{72145C39-69D9-0C83-2197-1EF1AAE6E3B0}"/>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21375" y="771180"/>
            <a:ext cx="6270625" cy="5376231"/>
          </a:xfrm>
          <a:prstGeom prst="rect">
            <a:avLst/>
          </a:prstGeom>
        </p:spPr>
      </p:pic>
    </p:spTree>
    <p:extLst>
      <p:ext uri="{BB962C8B-B14F-4D97-AF65-F5344CB8AC3E}">
        <p14:creationId xmlns:p14="http://schemas.microsoft.com/office/powerpoint/2010/main" val="3550981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on a bed talking to a patient">
            <a:extLst>
              <a:ext uri="{FF2B5EF4-FFF2-40B4-BE49-F238E27FC236}">
                <a16:creationId xmlns:a16="http://schemas.microsoft.com/office/drawing/2014/main" id="{8A669648-6EA9-5E8D-C866-C531D6DF8168}"/>
              </a:ext>
            </a:extLst>
          </p:cNvPr>
          <p:cNvPicPr>
            <a:picLocks noChangeAspect="1"/>
          </p:cNvPicPr>
          <p:nvPr/>
        </p:nvPicPr>
        <p:blipFill rotWithShape="1">
          <a:blip r:embed="rId3">
            <a:extLst>
              <a:ext uri="{28A0092B-C50C-407E-A947-70E740481C1C}">
                <a14:useLocalDpi xmlns:a14="http://schemas.microsoft.com/office/drawing/2010/main" val="0"/>
              </a:ext>
            </a:extLst>
          </a:blip>
          <a:srcRect l="25609" r="13357" b="-1"/>
          <a:stretch/>
        </p:blipFill>
        <p:spPr>
          <a:xfrm flipH="1">
            <a:off x="5921375" y="10"/>
            <a:ext cx="6270625" cy="6857990"/>
          </a:xfrm>
          <a:prstGeom prst="rect">
            <a:avLst/>
          </a:prstGeom>
          <a:noFill/>
        </p:spPr>
      </p:pic>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92273" y="2446678"/>
            <a:ext cx="4792475" cy="1109322"/>
          </a:xfrm>
        </p:spPr>
        <p:txBody>
          <a:bodyPr lIns="91440" tIns="45720" rIns="91440" bIns="45720" anchor="t">
            <a:normAutofit/>
          </a:bodyPr>
          <a:lstStyle/>
          <a:p>
            <a:r>
              <a:rPr lang="en-GB" sz="2200"/>
              <a:t>Championing fair, inclusive leadership </a:t>
            </a:r>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a:xfrm>
            <a:off x="739898" y="3162301"/>
            <a:ext cx="4783753" cy="1783794"/>
          </a:xfrm>
        </p:spPr>
        <p:txBody>
          <a:bodyPr>
            <a:normAutofit/>
          </a:bodyPr>
          <a:lstStyle/>
          <a:p>
            <a:r>
              <a:rPr lang="en-GB" sz="1400"/>
              <a:t>54. </a:t>
            </a:r>
            <a:r>
              <a:rPr lang="en-GB" sz="1400">
                <a:effectLst/>
              </a:rPr>
              <a:t>You should be aware of the risk of bias, and consider how your own life experience, culture and beliefs influence your interactions with others, and may impact on your decisions and actions.</a:t>
            </a:r>
          </a:p>
          <a:p>
            <a:endParaRPr lang="en-GB" sz="1400"/>
          </a:p>
          <a:p>
            <a:r>
              <a:rPr lang="en-GB" sz="1400"/>
              <a:t>55. </a:t>
            </a:r>
            <a:r>
              <a:rPr lang="en-GB" sz="1400">
                <a:effectLst/>
              </a:rPr>
              <a:t>You must show respect for, and sensitivity towards, others’ life experience, cultures and beliefs.</a:t>
            </a:r>
          </a:p>
          <a:p>
            <a:endParaRPr lang="en-GB" sz="1400"/>
          </a:p>
        </p:txBody>
      </p:sp>
    </p:spTree>
    <p:extLst>
      <p:ext uri="{BB962C8B-B14F-4D97-AF65-F5344CB8AC3E}">
        <p14:creationId xmlns:p14="http://schemas.microsoft.com/office/powerpoint/2010/main" val="506284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sitting on a bed talking to a patient">
            <a:extLst>
              <a:ext uri="{FF2B5EF4-FFF2-40B4-BE49-F238E27FC236}">
                <a16:creationId xmlns:a16="http://schemas.microsoft.com/office/drawing/2014/main" id="{8A669648-6EA9-5E8D-C866-C531D6DF8168}"/>
              </a:ext>
            </a:extLst>
          </p:cNvPr>
          <p:cNvPicPr>
            <a:picLocks noChangeAspect="1"/>
          </p:cNvPicPr>
          <p:nvPr/>
        </p:nvPicPr>
        <p:blipFill rotWithShape="1">
          <a:blip r:embed="rId3">
            <a:extLst>
              <a:ext uri="{28A0092B-C50C-407E-A947-70E740481C1C}">
                <a14:useLocalDpi xmlns:a14="http://schemas.microsoft.com/office/drawing/2010/main" val="0"/>
              </a:ext>
            </a:extLst>
          </a:blip>
          <a:srcRect l="25609" r="13357" b="-1"/>
          <a:stretch/>
        </p:blipFill>
        <p:spPr>
          <a:xfrm flipH="1">
            <a:off x="5921375" y="10"/>
            <a:ext cx="6270625" cy="6857990"/>
          </a:xfrm>
          <a:prstGeom prst="rect">
            <a:avLst/>
          </a:prstGeom>
          <a:noFill/>
        </p:spPr>
      </p:pic>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92273" y="2446678"/>
            <a:ext cx="4792475" cy="1109322"/>
          </a:xfrm>
        </p:spPr>
        <p:txBody>
          <a:bodyPr>
            <a:normAutofit/>
          </a:bodyPr>
          <a:lstStyle/>
          <a:p>
            <a:r>
              <a:rPr lang="en-GB" sz="2200"/>
              <a:t>Championing fair, inclusive leadership and compassionate workplaces</a:t>
            </a:r>
          </a:p>
          <a:p>
            <a:endParaRPr lang="en-GB" sz="2200"/>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a:xfrm>
            <a:off x="692273" y="3556000"/>
            <a:ext cx="4783753" cy="1961595"/>
          </a:xfrm>
        </p:spPr>
        <p:txBody>
          <a:bodyPr>
            <a:normAutofit fontScale="92500" lnSpcReduction="10000"/>
          </a:bodyPr>
          <a:lstStyle/>
          <a:p>
            <a:pPr>
              <a:lnSpc>
                <a:spcPct val="107000"/>
              </a:lnSpc>
              <a:spcAft>
                <a:spcPts val="800"/>
              </a:spcAft>
            </a:pPr>
            <a:r>
              <a:rPr lang="en-US" sz="1400"/>
              <a:t>59. </a:t>
            </a:r>
            <a:r>
              <a:rPr lang="en-GB" sz="1400">
                <a:effectLst/>
                <a:latin typeface="Calibri" panose="020F0502020204030204" pitchFamily="34" charset="0"/>
                <a:ea typeface="Calibri" panose="020F0502020204030204" pitchFamily="34" charset="0"/>
                <a:cs typeface="Arial" panose="020B0604020202020204" pitchFamily="34" charset="0"/>
              </a:rPr>
              <a:t>If you have a formal leadership or management role and you witness – or are made aware of – any of the behaviours described in paragraphs 56 or 57, you must act. You must:</a:t>
            </a:r>
          </a:p>
          <a:p>
            <a:pPr marL="342900" lvl="0" indent="-342900">
              <a:lnSpc>
                <a:spcPct val="107000"/>
              </a:lnSpc>
              <a:buFont typeface="+mj-lt"/>
              <a:buAutoNum type="alphaLcPeriod"/>
            </a:pPr>
            <a:r>
              <a:rPr lang="en-GB" sz="1400">
                <a:effectLst/>
                <a:latin typeface="Calibri" panose="020F0502020204030204" pitchFamily="34" charset="0"/>
                <a:ea typeface="Calibri" panose="020F0502020204030204" pitchFamily="34" charset="0"/>
                <a:cs typeface="Arial" panose="020B0604020202020204" pitchFamily="34" charset="0"/>
              </a:rPr>
              <a:t>make sure such behaviours are adequately addressed </a:t>
            </a:r>
          </a:p>
          <a:p>
            <a:pPr marL="342900" lvl="0" indent="-342900">
              <a:lnSpc>
                <a:spcPct val="107000"/>
              </a:lnSpc>
              <a:spcAft>
                <a:spcPts val="800"/>
              </a:spcAft>
              <a:buFont typeface="+mj-lt"/>
              <a:buAutoNum type="alphaLcPeriod"/>
            </a:pPr>
            <a:r>
              <a:rPr lang="en-GB" sz="1400">
                <a:effectLst/>
                <a:latin typeface="Calibri" panose="020F0502020204030204" pitchFamily="34" charset="0"/>
                <a:ea typeface="Calibri" panose="020F0502020204030204" pitchFamily="34" charset="0"/>
                <a:cs typeface="Arial" panose="020B0604020202020204" pitchFamily="34" charset="0"/>
              </a:rPr>
              <a:t>make sure people are supported where necessary, and make sure concerns are dealt with promptly, being escalated where necessary.</a:t>
            </a:r>
            <a:endParaRPr lang="en-US" sz="1400"/>
          </a:p>
          <a:p>
            <a:endParaRPr lang="en-GB" sz="1400"/>
          </a:p>
        </p:txBody>
      </p:sp>
    </p:spTree>
    <p:extLst>
      <p:ext uri="{BB962C8B-B14F-4D97-AF65-F5344CB8AC3E}">
        <p14:creationId xmlns:p14="http://schemas.microsoft.com/office/powerpoint/2010/main" val="2360036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descr="A person and a child sitting at a desk">
            <a:extLst>
              <a:ext uri="{FF2B5EF4-FFF2-40B4-BE49-F238E27FC236}">
                <a16:creationId xmlns:a16="http://schemas.microsoft.com/office/drawing/2014/main" id="{A9DF36EB-B3D4-425C-306C-F141E435DB71}"/>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21375" y="837282"/>
            <a:ext cx="6270625" cy="5078775"/>
          </a:xfrm>
        </p:spPr>
      </p:pic>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p:txBody>
          <a:bodyPr>
            <a:normAutofit/>
          </a:bodyPr>
          <a:lstStyle/>
          <a:p>
            <a:r>
              <a:rPr lang="en-GB" sz="2400"/>
              <a:t>Supporting continuity of care and safe delegation</a:t>
            </a:r>
          </a:p>
          <a:p>
            <a:endParaRPr lang="en-GB" sz="2200"/>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p:txBody>
          <a:bodyPr>
            <a:normAutofit fontScale="92500" lnSpcReduction="20000"/>
          </a:bodyPr>
          <a:lstStyle/>
          <a:p>
            <a:r>
              <a:rPr lang="en-GB" sz="1400"/>
              <a:t>66. </a:t>
            </a:r>
            <a:r>
              <a:rPr lang="en-GB" sz="1400">
                <a:effectLst/>
                <a:latin typeface="Calibri" panose="020F0502020204030204" pitchFamily="34" charset="0"/>
                <a:ea typeface="Calibri" panose="020F0502020204030204" pitchFamily="34" charset="0"/>
                <a:cs typeface="Arial" panose="020B0604020202020204" pitchFamily="34" charset="0"/>
              </a:rPr>
              <a:t>You must be confident that any person you delegate to has the necessary knowledge, skills and training to carry out the task you’re delegating. You must give them clear instructions and encourage them to ask questions and seek support or supervision if they need it.</a:t>
            </a:r>
          </a:p>
          <a:p>
            <a:endParaRPr lang="en-GB" sz="1400">
              <a:latin typeface="Calibri" panose="020F0502020204030204" pitchFamily="34" charset="0"/>
              <a:cs typeface="Arial" panose="020B0604020202020204" pitchFamily="34" charset="0"/>
            </a:endParaRPr>
          </a:p>
          <a:p>
            <a:r>
              <a:rPr lang="en-GB" sz="1400">
                <a:latin typeface="Calibri" panose="020F0502020204030204" pitchFamily="34" charset="0"/>
                <a:cs typeface="Arial" panose="020B0604020202020204" pitchFamily="34" charset="0"/>
              </a:rPr>
              <a:t>67. </a:t>
            </a:r>
            <a:r>
              <a:rPr lang="en-GB" sz="1400">
                <a:effectLst/>
                <a:latin typeface="Calibri" panose="020F0502020204030204" pitchFamily="34" charset="0"/>
                <a:ea typeface="Calibri" panose="020F0502020204030204" pitchFamily="34" charset="0"/>
                <a:cs typeface="Arial" panose="020B0604020202020204" pitchFamily="34" charset="0"/>
              </a:rPr>
              <a:t>If a task is delegated to you by a colleague but you’re not confident you have the necessary knowledge, skills or training to carry it out safely, you must prioritise patient safety and seek help, even if you’ve already agreed to carry out the task independently.</a:t>
            </a:r>
            <a:endParaRPr lang="en-GB" sz="1400"/>
          </a:p>
          <a:p>
            <a:endParaRPr lang="en-GB" sz="1400"/>
          </a:p>
        </p:txBody>
      </p:sp>
    </p:spTree>
    <p:extLst>
      <p:ext uri="{BB962C8B-B14F-4D97-AF65-F5344CB8AC3E}">
        <p14:creationId xmlns:p14="http://schemas.microsoft.com/office/powerpoint/2010/main" val="147436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2503A9-4480-1AD6-C0ED-4EAB05393353}"/>
              </a:ext>
            </a:extLst>
          </p:cNvPr>
          <p:cNvSpPr>
            <a:spLocks noGrp="1"/>
          </p:cNvSpPr>
          <p:nvPr>
            <p:ph type="body" sz="quarter" idx="11"/>
          </p:nvPr>
        </p:nvSpPr>
        <p:spPr/>
        <p:txBody>
          <a:bodyPr/>
          <a:lstStyle/>
          <a:p>
            <a:r>
              <a:rPr lang="en-GB"/>
              <a:t>An overview</a:t>
            </a:r>
            <a:br>
              <a:rPr lang="en-GB"/>
            </a:br>
            <a:r>
              <a:rPr lang="en-GB"/>
              <a:t>- the four domains</a:t>
            </a:r>
          </a:p>
          <a:p>
            <a:endParaRPr lang="en-GB"/>
          </a:p>
        </p:txBody>
      </p:sp>
      <p:pic>
        <p:nvPicPr>
          <p:cNvPr id="2050" name="Picture 2">
            <a:extLst>
              <a:ext uri="{FF2B5EF4-FFF2-40B4-BE49-F238E27FC236}">
                <a16:creationId xmlns:a16="http://schemas.microsoft.com/office/drawing/2014/main" id="{B25C28AC-4C15-7A5A-43A8-020B5A711A23}"/>
              </a:ext>
            </a:extLst>
          </p:cNvPr>
          <p:cNvPicPr>
            <a:picLocks noGrp="1" noChangeAspect="1" noChangeArrowheads="1"/>
          </p:cNvPicPr>
          <p:nvPr>
            <p:ph sz="quarter" idx="14"/>
          </p:nvPr>
        </p:nvPicPr>
        <p:blipFill>
          <a:blip r:embed="rId4">
            <a:extLst>
              <a:ext uri="{28A0092B-C50C-407E-A947-70E740481C1C}">
                <a14:useLocalDpi xmlns:a14="http://schemas.microsoft.com/office/drawing/2010/main" val="0"/>
              </a:ext>
            </a:extLst>
          </a:blip>
          <a:srcRect/>
          <a:stretch>
            <a:fillRect/>
          </a:stretch>
        </p:blipFill>
        <p:spPr bwMode="auto">
          <a:xfrm>
            <a:off x="5276336" y="59117"/>
            <a:ext cx="6542057" cy="6542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16495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36D354-0657-A46F-0339-8836FE5A5CE6}"/>
              </a:ext>
            </a:extLst>
          </p:cNvPr>
          <p:cNvSpPr>
            <a:spLocks noGrp="1"/>
          </p:cNvSpPr>
          <p:nvPr>
            <p:ph type="sldNum" sz="quarter" idx="12"/>
          </p:nvPr>
        </p:nvSpPr>
        <p:spPr/>
        <p:txBody>
          <a:bodyPr/>
          <a:lstStyle/>
          <a:p>
            <a:fld id="{5E0A3A8E-DB68-445D-BC49-52F20A2D5C96}" type="slidenum">
              <a:rPr lang="en-GB" smtClean="0"/>
              <a:pPr/>
              <a:t>15</a:t>
            </a:fld>
            <a:endParaRPr lang="en-GB"/>
          </a:p>
        </p:txBody>
      </p:sp>
      <p:pic>
        <p:nvPicPr>
          <p:cNvPr id="3074" name="Picture 2">
            <a:extLst>
              <a:ext uri="{FF2B5EF4-FFF2-40B4-BE49-F238E27FC236}">
                <a16:creationId xmlns:a16="http://schemas.microsoft.com/office/drawing/2014/main" id="{8218A286-EA42-5A96-504C-78613A8E8596}"/>
              </a:ext>
            </a:extLst>
          </p:cNvPr>
          <p:cNvPicPr>
            <a:picLocks noGrp="1" noChangeAspect="1" noChangeArrowheads="1"/>
          </p:cNvPicPr>
          <p:nvPr>
            <p:ph sz="quarter" idx="20"/>
          </p:nvPr>
        </p:nvPicPr>
        <p:blipFill>
          <a:blip r:embed="rId3">
            <a:extLst>
              <a:ext uri="{28A0092B-C50C-407E-A947-70E740481C1C}">
                <a14:useLocalDpi xmlns:a14="http://schemas.microsoft.com/office/drawing/2010/main" val="0"/>
              </a:ext>
            </a:extLst>
          </a:blip>
          <a:srcRect/>
          <a:stretch>
            <a:fillRect/>
          </a:stretch>
        </p:blipFill>
        <p:spPr bwMode="auto">
          <a:xfrm>
            <a:off x="287461" y="288000"/>
            <a:ext cx="5673600" cy="5673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8382FDE8-E78A-A15E-059D-C19A8C53E65C}"/>
              </a:ext>
            </a:extLst>
          </p:cNvPr>
          <p:cNvGraphicFramePr/>
          <p:nvPr>
            <p:extLst>
              <p:ext uri="{D42A27DB-BD31-4B8C-83A1-F6EECF244321}">
                <p14:modId xmlns:p14="http://schemas.microsoft.com/office/powerpoint/2010/main" val="1806139329"/>
              </p:ext>
            </p:extLst>
          </p:nvPr>
        </p:nvGraphicFramePr>
        <p:xfrm>
          <a:off x="6230679" y="288000"/>
          <a:ext cx="5673860" cy="56738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117" name="Picture 3116" descr="A blue and orange sign with white text">
            <a:extLst>
              <a:ext uri="{FF2B5EF4-FFF2-40B4-BE49-F238E27FC236}">
                <a16:creationId xmlns:a16="http://schemas.microsoft.com/office/drawing/2014/main" id="{CBC95F89-508A-84DC-5E97-A9BAAFC6BAC6}"/>
              </a:ext>
            </a:extLst>
          </p:cNvPr>
          <p:cNvPicPr>
            <a:picLocks noChangeAspect="1"/>
          </p:cNvPicPr>
          <p:nvPr/>
        </p:nvPicPr>
        <p:blipFill>
          <a:blip r:embed="rId9"/>
          <a:stretch>
            <a:fillRect/>
          </a:stretch>
        </p:blipFill>
        <p:spPr>
          <a:xfrm>
            <a:off x="107593" y="97583"/>
            <a:ext cx="2257425" cy="800100"/>
          </a:xfrm>
          <a:prstGeom prst="rect">
            <a:avLst/>
          </a:prstGeom>
        </p:spPr>
      </p:pic>
    </p:spTree>
    <p:extLst>
      <p:ext uri="{BB962C8B-B14F-4D97-AF65-F5344CB8AC3E}">
        <p14:creationId xmlns:p14="http://schemas.microsoft.com/office/powerpoint/2010/main" val="572256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270647-0A98-1381-9F4D-27709100721E}"/>
              </a:ext>
            </a:extLst>
          </p:cNvPr>
          <p:cNvSpPr>
            <a:spLocks noGrp="1"/>
          </p:cNvSpPr>
          <p:nvPr>
            <p:ph type="sldNum" sz="quarter" idx="12"/>
          </p:nvPr>
        </p:nvSpPr>
        <p:spPr/>
        <p:txBody>
          <a:bodyPr/>
          <a:lstStyle/>
          <a:p>
            <a:fld id="{5E0A3A8E-DB68-445D-BC49-52F20A2D5C96}" type="slidenum">
              <a:rPr lang="en-GB" smtClean="0"/>
              <a:pPr/>
              <a:t>16</a:t>
            </a:fld>
            <a:endParaRPr lang="en-GB"/>
          </a:p>
        </p:txBody>
      </p:sp>
      <p:graphicFrame>
        <p:nvGraphicFramePr>
          <p:cNvPr id="6" name="Diagram 5">
            <a:extLst>
              <a:ext uri="{FF2B5EF4-FFF2-40B4-BE49-F238E27FC236}">
                <a16:creationId xmlns:a16="http://schemas.microsoft.com/office/drawing/2014/main" id="{D124B27F-D02E-A138-282B-75493B265C6E}"/>
              </a:ext>
            </a:extLst>
          </p:cNvPr>
          <p:cNvGraphicFramePr/>
          <p:nvPr>
            <p:extLst>
              <p:ext uri="{D42A27DB-BD31-4B8C-83A1-F6EECF244321}">
                <p14:modId xmlns:p14="http://schemas.microsoft.com/office/powerpoint/2010/main" val="3013213300"/>
              </p:ext>
            </p:extLst>
          </p:nvPr>
        </p:nvGraphicFramePr>
        <p:xfrm>
          <a:off x="6231600" y="288000"/>
          <a:ext cx="5673600" cy="5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a:extLst>
              <a:ext uri="{FF2B5EF4-FFF2-40B4-BE49-F238E27FC236}">
                <a16:creationId xmlns:a16="http://schemas.microsoft.com/office/drawing/2014/main" id="{000CB9A7-0833-324D-A88D-B41F4B3A9F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8000" y="288000"/>
            <a:ext cx="5673600" cy="5673600"/>
          </a:xfrm>
          <a:prstGeom prst="rect">
            <a:avLst/>
          </a:prstGeom>
          <a:noFill/>
          <a:extLst>
            <a:ext uri="{909E8E84-426E-40DD-AFC4-6F175D3DCCD1}">
              <a14:hiddenFill xmlns:a14="http://schemas.microsoft.com/office/drawing/2010/main">
                <a:solidFill>
                  <a:srgbClr val="FFFFFF"/>
                </a:solidFill>
              </a14:hiddenFill>
            </a:ext>
          </a:extLst>
        </p:spPr>
      </p:pic>
      <p:pic>
        <p:nvPicPr>
          <p:cNvPr id="4150" name="Picture 4149" descr="A blue and orange sign with white text">
            <a:extLst>
              <a:ext uri="{FF2B5EF4-FFF2-40B4-BE49-F238E27FC236}">
                <a16:creationId xmlns:a16="http://schemas.microsoft.com/office/drawing/2014/main" id="{2AFCD45E-3AFF-FF4E-F1E0-822B885F45FC}"/>
              </a:ext>
            </a:extLst>
          </p:cNvPr>
          <p:cNvPicPr>
            <a:picLocks noChangeAspect="1"/>
          </p:cNvPicPr>
          <p:nvPr/>
        </p:nvPicPr>
        <p:blipFill>
          <a:blip r:embed="rId9"/>
          <a:stretch>
            <a:fillRect/>
          </a:stretch>
        </p:blipFill>
        <p:spPr>
          <a:xfrm>
            <a:off x="107593" y="97583"/>
            <a:ext cx="2257425" cy="800100"/>
          </a:xfrm>
          <a:prstGeom prst="rect">
            <a:avLst/>
          </a:prstGeom>
        </p:spPr>
      </p:pic>
    </p:spTree>
    <p:extLst>
      <p:ext uri="{BB962C8B-B14F-4D97-AF65-F5344CB8AC3E}">
        <p14:creationId xmlns:p14="http://schemas.microsoft.com/office/powerpoint/2010/main" val="424000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2270647-0A98-1381-9F4D-27709100721E}"/>
              </a:ext>
            </a:extLst>
          </p:cNvPr>
          <p:cNvSpPr>
            <a:spLocks noGrp="1"/>
          </p:cNvSpPr>
          <p:nvPr>
            <p:ph type="sldNum" sz="quarter" idx="12"/>
          </p:nvPr>
        </p:nvSpPr>
        <p:spPr/>
        <p:txBody>
          <a:bodyPr/>
          <a:lstStyle/>
          <a:p>
            <a:fld id="{5E0A3A8E-DB68-445D-BC49-52F20A2D5C96}" type="slidenum">
              <a:rPr lang="en-GB" smtClean="0"/>
              <a:pPr/>
              <a:t>17</a:t>
            </a:fld>
            <a:endParaRPr lang="en-GB"/>
          </a:p>
        </p:txBody>
      </p:sp>
      <p:pic>
        <p:nvPicPr>
          <p:cNvPr id="5122" name="Picture 2">
            <a:extLst>
              <a:ext uri="{FF2B5EF4-FFF2-40B4-BE49-F238E27FC236}">
                <a16:creationId xmlns:a16="http://schemas.microsoft.com/office/drawing/2014/main" id="{E9E493DA-B82A-E103-9AFF-4B00E5397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000" y="288000"/>
            <a:ext cx="5673600" cy="56736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43E9C290-B1DB-816A-C08F-E25AF66C44CE}"/>
              </a:ext>
            </a:extLst>
          </p:cNvPr>
          <p:cNvGraphicFramePr/>
          <p:nvPr>
            <p:extLst>
              <p:ext uri="{D42A27DB-BD31-4B8C-83A1-F6EECF244321}">
                <p14:modId xmlns:p14="http://schemas.microsoft.com/office/powerpoint/2010/main" val="155687924"/>
              </p:ext>
            </p:extLst>
          </p:nvPr>
        </p:nvGraphicFramePr>
        <p:xfrm>
          <a:off x="6231600" y="288000"/>
          <a:ext cx="5673600" cy="5673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174" name="Picture 5173" descr="A blue and orange sign with white text">
            <a:extLst>
              <a:ext uri="{FF2B5EF4-FFF2-40B4-BE49-F238E27FC236}">
                <a16:creationId xmlns:a16="http://schemas.microsoft.com/office/drawing/2014/main" id="{EBAC9CB6-BD85-F128-E911-FFFAD9E3F759}"/>
              </a:ext>
            </a:extLst>
          </p:cNvPr>
          <p:cNvPicPr>
            <a:picLocks noChangeAspect="1"/>
          </p:cNvPicPr>
          <p:nvPr/>
        </p:nvPicPr>
        <p:blipFill>
          <a:blip r:embed="rId9"/>
          <a:stretch>
            <a:fillRect/>
          </a:stretch>
        </p:blipFill>
        <p:spPr>
          <a:xfrm>
            <a:off x="107593" y="97583"/>
            <a:ext cx="2257425" cy="800100"/>
          </a:xfrm>
          <a:prstGeom prst="rect">
            <a:avLst/>
          </a:prstGeom>
        </p:spPr>
      </p:pic>
    </p:spTree>
    <p:extLst>
      <p:ext uri="{BB962C8B-B14F-4D97-AF65-F5344CB8AC3E}">
        <p14:creationId xmlns:p14="http://schemas.microsoft.com/office/powerpoint/2010/main" val="5829070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C36D354-0657-A46F-0339-8836FE5A5CE6}"/>
              </a:ext>
            </a:extLst>
          </p:cNvPr>
          <p:cNvSpPr>
            <a:spLocks noGrp="1"/>
          </p:cNvSpPr>
          <p:nvPr>
            <p:ph type="sldNum" sz="quarter" idx="12"/>
          </p:nvPr>
        </p:nvSpPr>
        <p:spPr/>
        <p:txBody>
          <a:bodyPr/>
          <a:lstStyle/>
          <a:p>
            <a:fld id="{5E0A3A8E-DB68-445D-BC49-52F20A2D5C96}" type="slidenum">
              <a:rPr lang="en-GB" smtClean="0"/>
              <a:pPr/>
              <a:t>18</a:t>
            </a:fld>
            <a:endParaRPr lang="en-GB"/>
          </a:p>
        </p:txBody>
      </p:sp>
      <p:graphicFrame>
        <p:nvGraphicFramePr>
          <p:cNvPr id="4" name="Diagram 3">
            <a:extLst>
              <a:ext uri="{FF2B5EF4-FFF2-40B4-BE49-F238E27FC236}">
                <a16:creationId xmlns:a16="http://schemas.microsoft.com/office/drawing/2014/main" id="{647AC2EC-912F-9226-FCCF-7B4BDB2BAB1C}"/>
              </a:ext>
            </a:extLst>
          </p:cNvPr>
          <p:cNvGraphicFramePr/>
          <p:nvPr>
            <p:extLst>
              <p:ext uri="{D42A27DB-BD31-4B8C-83A1-F6EECF244321}">
                <p14:modId xmlns:p14="http://schemas.microsoft.com/office/powerpoint/2010/main" val="743103034"/>
              </p:ext>
            </p:extLst>
          </p:nvPr>
        </p:nvGraphicFramePr>
        <p:xfrm>
          <a:off x="6231600" y="288000"/>
          <a:ext cx="5673600" cy="567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a:extLst>
              <a:ext uri="{FF2B5EF4-FFF2-40B4-BE49-F238E27FC236}">
                <a16:creationId xmlns:a16="http://schemas.microsoft.com/office/drawing/2014/main" id="{61C7251A-036C-E03C-615D-5D552A4245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800" y="306000"/>
            <a:ext cx="5638800" cy="5638800"/>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1077" descr="A blue and orange sign with white text">
            <a:extLst>
              <a:ext uri="{FF2B5EF4-FFF2-40B4-BE49-F238E27FC236}">
                <a16:creationId xmlns:a16="http://schemas.microsoft.com/office/drawing/2014/main" id="{DA784AC8-E02D-0063-EC02-860D58EE264D}"/>
              </a:ext>
            </a:extLst>
          </p:cNvPr>
          <p:cNvPicPr>
            <a:picLocks noChangeAspect="1"/>
          </p:cNvPicPr>
          <p:nvPr/>
        </p:nvPicPr>
        <p:blipFill>
          <a:blip r:embed="rId9"/>
          <a:stretch>
            <a:fillRect/>
          </a:stretch>
        </p:blipFill>
        <p:spPr>
          <a:xfrm>
            <a:off x="107593" y="97583"/>
            <a:ext cx="2257425" cy="800100"/>
          </a:xfrm>
          <a:prstGeom prst="rect">
            <a:avLst/>
          </a:prstGeom>
        </p:spPr>
      </p:pic>
    </p:spTree>
    <p:extLst>
      <p:ext uri="{BB962C8B-B14F-4D97-AF65-F5344CB8AC3E}">
        <p14:creationId xmlns:p14="http://schemas.microsoft.com/office/powerpoint/2010/main" val="2080257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F427C2-E035-EE68-F3D8-E8C3E0812510}"/>
              </a:ext>
            </a:extLst>
          </p:cNvPr>
          <p:cNvSpPr>
            <a:spLocks noGrp="1"/>
          </p:cNvSpPr>
          <p:nvPr>
            <p:ph type="body" sz="quarter" idx="13"/>
          </p:nvPr>
        </p:nvSpPr>
        <p:spPr/>
        <p:txBody>
          <a:bodyPr/>
          <a:lstStyle/>
          <a:p>
            <a:r>
              <a:rPr lang="en-GB" dirty="0"/>
              <a:t>Supporting Information to bring to Appraisal</a:t>
            </a:r>
          </a:p>
        </p:txBody>
      </p:sp>
      <p:sp>
        <p:nvSpPr>
          <p:cNvPr id="3" name="Text Placeholder 2">
            <a:extLst>
              <a:ext uri="{FF2B5EF4-FFF2-40B4-BE49-F238E27FC236}">
                <a16:creationId xmlns:a16="http://schemas.microsoft.com/office/drawing/2014/main" id="{1D5E3BF6-A131-F680-A684-2A503C1123E7}"/>
              </a:ext>
            </a:extLst>
          </p:cNvPr>
          <p:cNvSpPr>
            <a:spLocks noGrp="1"/>
          </p:cNvSpPr>
          <p:nvPr>
            <p:ph type="body" sz="quarter" idx="18"/>
          </p:nvPr>
        </p:nvSpPr>
        <p:spPr/>
        <p:txBody>
          <a:bodyPr/>
          <a:lstStyle/>
          <a:p>
            <a:endParaRPr lang="en-GB" dirty="0"/>
          </a:p>
        </p:txBody>
      </p:sp>
      <p:sp>
        <p:nvSpPr>
          <p:cNvPr id="4" name="Slide Number Placeholder 3">
            <a:extLst>
              <a:ext uri="{FF2B5EF4-FFF2-40B4-BE49-F238E27FC236}">
                <a16:creationId xmlns:a16="http://schemas.microsoft.com/office/drawing/2014/main" id="{24AB78D5-AFAF-EB47-0E26-05A981CFE782}"/>
              </a:ext>
            </a:extLst>
          </p:cNvPr>
          <p:cNvSpPr>
            <a:spLocks noGrp="1"/>
          </p:cNvSpPr>
          <p:nvPr>
            <p:ph type="sldNum" sz="quarter" idx="12"/>
          </p:nvPr>
        </p:nvSpPr>
        <p:spPr/>
        <p:txBody>
          <a:bodyPr/>
          <a:lstStyle/>
          <a:p>
            <a:fld id="{5E0A3A8E-DB68-445D-BC49-52F20A2D5C96}" type="slidenum">
              <a:rPr lang="en-GB" smtClean="0"/>
              <a:pPr/>
              <a:t>19</a:t>
            </a:fld>
            <a:endParaRPr lang="en-GB"/>
          </a:p>
        </p:txBody>
      </p:sp>
      <p:pic>
        <p:nvPicPr>
          <p:cNvPr id="6" name="Picture 5">
            <a:extLst>
              <a:ext uri="{FF2B5EF4-FFF2-40B4-BE49-F238E27FC236}">
                <a16:creationId xmlns:a16="http://schemas.microsoft.com/office/drawing/2014/main" id="{BCDF3812-DAA6-D0D0-4F2D-813881A0B005}"/>
              </a:ext>
            </a:extLst>
          </p:cNvPr>
          <p:cNvPicPr>
            <a:picLocks noChangeAspect="1"/>
          </p:cNvPicPr>
          <p:nvPr/>
        </p:nvPicPr>
        <p:blipFill>
          <a:blip r:embed="rId2"/>
          <a:stretch>
            <a:fillRect/>
          </a:stretch>
        </p:blipFill>
        <p:spPr>
          <a:xfrm>
            <a:off x="576822" y="1166651"/>
            <a:ext cx="10858659" cy="5417689"/>
          </a:xfrm>
          <a:prstGeom prst="rect">
            <a:avLst/>
          </a:prstGeom>
        </p:spPr>
      </p:pic>
    </p:spTree>
    <p:extLst>
      <p:ext uri="{BB962C8B-B14F-4D97-AF65-F5344CB8AC3E}">
        <p14:creationId xmlns:p14="http://schemas.microsoft.com/office/powerpoint/2010/main" val="406943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956371CB-1575-B421-D522-D1FCFEBDA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9018" y="1800845"/>
            <a:ext cx="5554362" cy="370290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3">
            <a:extLst>
              <a:ext uri="{FF2B5EF4-FFF2-40B4-BE49-F238E27FC236}">
                <a16:creationId xmlns:a16="http://schemas.microsoft.com/office/drawing/2014/main" id="{DD0322B3-F331-EB8E-7752-E3557D4D61C9}"/>
              </a:ext>
            </a:extLst>
          </p:cNvPr>
          <p:cNvSpPr txBox="1">
            <a:spLocks/>
          </p:cNvSpPr>
          <p:nvPr/>
        </p:nvSpPr>
        <p:spPr>
          <a:xfrm>
            <a:off x="1146938" y="2024145"/>
            <a:ext cx="4949062" cy="3256309"/>
          </a:xfrm>
          <a:prstGeom prst="rect">
            <a:avLst/>
          </a:prstGeom>
          <a:solidFill>
            <a:schemeClr val="bg1">
              <a:lumMod val="95000"/>
            </a:schemeClr>
          </a:solidFill>
        </p:spPr>
        <p:txBody>
          <a:bodyPr vert="horz" lIns="91440" tIns="45720" rIns="91440" bIns="45720" rtlCol="0" anchor="ctr"/>
          <a:lstStyle>
            <a:defPPr>
              <a:defRPr lang="en-US"/>
            </a:defPPr>
            <a:lvl1pPr marL="0" algn="l" defTabSz="914400" rtl="0" eaLnBrk="1" latinLnBrk="0" hangingPunct="1">
              <a:defRPr sz="12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b="1" i="1"/>
              <a:t>Good medical practice </a:t>
            </a:r>
            <a:r>
              <a:rPr lang="en-GB" sz="2800"/>
              <a:t>is at the heart of UK healthcare. It sets the standards of care and professional behaviour expected of all medical professionals registered with us.</a:t>
            </a:r>
          </a:p>
        </p:txBody>
      </p:sp>
    </p:spTree>
    <p:extLst>
      <p:ext uri="{BB962C8B-B14F-4D97-AF65-F5344CB8AC3E}">
        <p14:creationId xmlns:p14="http://schemas.microsoft.com/office/powerpoint/2010/main" val="2459032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81DA07-8A17-A9C2-4C3B-5361466AC65C}"/>
              </a:ext>
            </a:extLst>
          </p:cNvPr>
          <p:cNvSpPr>
            <a:spLocks noGrp="1"/>
          </p:cNvSpPr>
          <p:nvPr>
            <p:ph type="body" sz="quarter" idx="13"/>
          </p:nvPr>
        </p:nvSpPr>
        <p:spPr/>
        <p:txBody>
          <a:bodyPr/>
          <a:lstStyle/>
          <a:p>
            <a:r>
              <a:rPr lang="en-GB" dirty="0"/>
              <a:t>Supporting info that must be provided</a:t>
            </a:r>
          </a:p>
        </p:txBody>
      </p:sp>
      <p:sp>
        <p:nvSpPr>
          <p:cNvPr id="3" name="Text Placeholder 2">
            <a:extLst>
              <a:ext uri="{FF2B5EF4-FFF2-40B4-BE49-F238E27FC236}">
                <a16:creationId xmlns:a16="http://schemas.microsoft.com/office/drawing/2014/main" id="{EDE74515-A87D-FF5C-7C4F-4AD3CF1302E7}"/>
              </a:ext>
            </a:extLst>
          </p:cNvPr>
          <p:cNvSpPr>
            <a:spLocks noGrp="1"/>
          </p:cNvSpPr>
          <p:nvPr>
            <p:ph type="body" sz="quarter" idx="18"/>
          </p:nvPr>
        </p:nvSpPr>
        <p:spPr>
          <a:xfrm>
            <a:off x="690324" y="1064556"/>
            <a:ext cx="10667999" cy="4617053"/>
          </a:xfrm>
        </p:spPr>
        <p:txBody>
          <a:bodyPr/>
          <a:lstStyle/>
          <a:p>
            <a:pPr marL="0" indent="0">
              <a:buNone/>
            </a:pPr>
            <a:endParaRPr lang="en-GB" dirty="0"/>
          </a:p>
        </p:txBody>
      </p:sp>
      <p:sp>
        <p:nvSpPr>
          <p:cNvPr id="4" name="Slide Number Placeholder 3">
            <a:extLst>
              <a:ext uri="{FF2B5EF4-FFF2-40B4-BE49-F238E27FC236}">
                <a16:creationId xmlns:a16="http://schemas.microsoft.com/office/drawing/2014/main" id="{331CF42D-4D31-D368-ADA2-FBF79BD1B7BC}"/>
              </a:ext>
            </a:extLst>
          </p:cNvPr>
          <p:cNvSpPr>
            <a:spLocks noGrp="1"/>
          </p:cNvSpPr>
          <p:nvPr>
            <p:ph type="sldNum" sz="quarter" idx="12"/>
          </p:nvPr>
        </p:nvSpPr>
        <p:spPr/>
        <p:txBody>
          <a:bodyPr/>
          <a:lstStyle/>
          <a:p>
            <a:fld id="{5E0A3A8E-DB68-445D-BC49-52F20A2D5C96}" type="slidenum">
              <a:rPr lang="en-GB" smtClean="0"/>
              <a:pPr/>
              <a:t>20</a:t>
            </a:fld>
            <a:endParaRPr lang="en-GB"/>
          </a:p>
        </p:txBody>
      </p:sp>
      <p:pic>
        <p:nvPicPr>
          <p:cNvPr id="6" name="Picture 5">
            <a:extLst>
              <a:ext uri="{FF2B5EF4-FFF2-40B4-BE49-F238E27FC236}">
                <a16:creationId xmlns:a16="http://schemas.microsoft.com/office/drawing/2014/main" id="{6A62E44C-88BC-A9BB-2822-000530496686}"/>
              </a:ext>
            </a:extLst>
          </p:cNvPr>
          <p:cNvPicPr>
            <a:picLocks noChangeAspect="1"/>
          </p:cNvPicPr>
          <p:nvPr/>
        </p:nvPicPr>
        <p:blipFill>
          <a:blip r:embed="rId4"/>
          <a:stretch>
            <a:fillRect/>
          </a:stretch>
        </p:blipFill>
        <p:spPr>
          <a:xfrm>
            <a:off x="1613044" y="1374531"/>
            <a:ext cx="8535844" cy="3911844"/>
          </a:xfrm>
          <a:prstGeom prst="rect">
            <a:avLst/>
          </a:prstGeom>
        </p:spPr>
      </p:pic>
      <p:sp>
        <p:nvSpPr>
          <p:cNvPr id="7" name="TextBox 6">
            <a:extLst>
              <a:ext uri="{FF2B5EF4-FFF2-40B4-BE49-F238E27FC236}">
                <a16:creationId xmlns:a16="http://schemas.microsoft.com/office/drawing/2014/main" id="{E09C8645-A445-D3BA-A7A3-BFD25DB1A2AB}"/>
              </a:ext>
            </a:extLst>
          </p:cNvPr>
          <p:cNvSpPr txBox="1"/>
          <p:nvPr/>
        </p:nvSpPr>
        <p:spPr>
          <a:xfrm>
            <a:off x="690324" y="5793444"/>
            <a:ext cx="9647434" cy="371049"/>
          </a:xfrm>
          <a:prstGeom prst="rect">
            <a:avLst/>
          </a:prstGeom>
        </p:spPr>
        <p:txBody>
          <a:bodyPr vert="horz" wrap="square" lIns="91440" tIns="45720" rIns="91440" bIns="45720" rtlCol="0" anchor="b">
            <a:normAutofit fontScale="77500" lnSpcReduction="20000"/>
          </a:bodyPr>
          <a:lstStyle/>
          <a:p>
            <a:pPr algn="l"/>
            <a:r>
              <a:rPr lang="en-GB" sz="2800" dirty="0">
                <a:hlinkClick r:id="rId5"/>
              </a:rPr>
              <a:t>Supporting information for appraisal and revalidation - GMC (gmc-uk.org)</a:t>
            </a:r>
            <a:endParaRPr lang="en-GB" sz="2700" dirty="0">
              <a:solidFill>
                <a:schemeClr val="tx2"/>
              </a:solidFill>
            </a:endParaRPr>
          </a:p>
        </p:txBody>
      </p:sp>
    </p:spTree>
    <p:extLst>
      <p:ext uri="{BB962C8B-B14F-4D97-AF65-F5344CB8AC3E}">
        <p14:creationId xmlns:p14="http://schemas.microsoft.com/office/powerpoint/2010/main" val="1357011484"/>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CBF7DD-FEE8-E627-1813-2ABDA6D5C045}"/>
              </a:ext>
            </a:extLst>
          </p:cNvPr>
          <p:cNvSpPr>
            <a:spLocks noGrp="1"/>
          </p:cNvSpPr>
          <p:nvPr>
            <p:ph type="body" sz="quarter" idx="13"/>
          </p:nvPr>
        </p:nvSpPr>
        <p:spPr/>
        <p:txBody>
          <a:bodyPr/>
          <a:lstStyle/>
          <a:p>
            <a:r>
              <a:rPr lang="en-GB" dirty="0"/>
              <a:t>Quick question:</a:t>
            </a:r>
          </a:p>
        </p:txBody>
      </p:sp>
      <p:sp>
        <p:nvSpPr>
          <p:cNvPr id="4" name="Slide Number Placeholder 3">
            <a:extLst>
              <a:ext uri="{FF2B5EF4-FFF2-40B4-BE49-F238E27FC236}">
                <a16:creationId xmlns:a16="http://schemas.microsoft.com/office/drawing/2014/main" id="{EE7BFBB6-B583-4644-C750-0A891EE518D3}"/>
              </a:ext>
            </a:extLst>
          </p:cNvPr>
          <p:cNvSpPr>
            <a:spLocks noGrp="1"/>
          </p:cNvSpPr>
          <p:nvPr>
            <p:ph type="sldNum" sz="quarter" idx="12"/>
          </p:nvPr>
        </p:nvSpPr>
        <p:spPr/>
        <p:txBody>
          <a:bodyPr/>
          <a:lstStyle/>
          <a:p>
            <a:fld id="{5E0A3A8E-DB68-445D-BC49-52F20A2D5C96}" type="slidenum">
              <a:rPr lang="en-GB" smtClean="0"/>
              <a:pPr/>
              <a:t>21</a:t>
            </a:fld>
            <a:endParaRPr lang="en-GB"/>
          </a:p>
        </p:txBody>
      </p:sp>
      <p:sp>
        <p:nvSpPr>
          <p:cNvPr id="6" name="Text Placeholder 5">
            <a:extLst>
              <a:ext uri="{FF2B5EF4-FFF2-40B4-BE49-F238E27FC236}">
                <a16:creationId xmlns:a16="http://schemas.microsoft.com/office/drawing/2014/main" id="{856E8C74-A7D6-77A0-6C49-20A537DBFE70}"/>
              </a:ext>
            </a:extLst>
          </p:cNvPr>
          <p:cNvSpPr>
            <a:spLocks noGrp="1"/>
          </p:cNvSpPr>
          <p:nvPr>
            <p:ph type="body" sz="quarter" idx="18"/>
          </p:nvPr>
        </p:nvSpPr>
        <p:spPr/>
        <p:txBody>
          <a:bodyPr/>
          <a:lstStyle/>
          <a:p>
            <a:r>
              <a:rPr lang="en-GB" sz="2800" b="1" dirty="0"/>
              <a:t>How do you feel about the new version of Good medical practice?</a:t>
            </a:r>
          </a:p>
          <a:p>
            <a:endParaRPr lang="en-GB" dirty="0"/>
          </a:p>
          <a:p>
            <a:r>
              <a:rPr lang="en-GB" dirty="0"/>
              <a:t>Positive that the updates seem to be relevant to current practice and will help my work</a:t>
            </a:r>
          </a:p>
          <a:p>
            <a:endParaRPr lang="en-GB" dirty="0"/>
          </a:p>
          <a:p>
            <a:r>
              <a:rPr lang="en-GB" dirty="0"/>
              <a:t>I want to read in more detail before I form a view</a:t>
            </a:r>
          </a:p>
          <a:p>
            <a:endParaRPr lang="en-GB" dirty="0"/>
          </a:p>
          <a:p>
            <a:r>
              <a:rPr lang="en-GB" dirty="0"/>
              <a:t>Not sure it will make much difference</a:t>
            </a:r>
          </a:p>
          <a:p>
            <a:endParaRPr lang="en-GB" dirty="0"/>
          </a:p>
          <a:p>
            <a:r>
              <a:rPr lang="en-GB" dirty="0"/>
              <a:t>Concerned that there are some important elements missing</a:t>
            </a:r>
          </a:p>
          <a:p>
            <a:endParaRPr lang="en-GB" dirty="0"/>
          </a:p>
          <a:p>
            <a:endParaRPr lang="en-GB" dirty="0"/>
          </a:p>
          <a:p>
            <a:endParaRPr lang="en-GB" dirty="0"/>
          </a:p>
        </p:txBody>
      </p:sp>
    </p:spTree>
    <p:extLst>
      <p:ext uri="{BB962C8B-B14F-4D97-AF65-F5344CB8AC3E}">
        <p14:creationId xmlns:p14="http://schemas.microsoft.com/office/powerpoint/2010/main" val="236291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qr code with black squares&#10;&#10;Description automatically generated">
            <a:extLst>
              <a:ext uri="{FF2B5EF4-FFF2-40B4-BE49-F238E27FC236}">
                <a16:creationId xmlns:a16="http://schemas.microsoft.com/office/drawing/2014/main" id="{8CCAC3FD-85AA-3ACF-BEC6-0C2D0ADACD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36" y="1551399"/>
            <a:ext cx="5044612" cy="4202130"/>
          </a:xfrm>
          <a:prstGeom prst="rect">
            <a:avLst/>
          </a:prstGeom>
        </p:spPr>
      </p:pic>
      <p:sp>
        <p:nvSpPr>
          <p:cNvPr id="5" name="TextBox 4">
            <a:extLst>
              <a:ext uri="{FF2B5EF4-FFF2-40B4-BE49-F238E27FC236}">
                <a16:creationId xmlns:a16="http://schemas.microsoft.com/office/drawing/2014/main" id="{0A2D5290-2FAD-1563-4043-912654B2402D}"/>
              </a:ext>
            </a:extLst>
          </p:cNvPr>
          <p:cNvSpPr txBox="1"/>
          <p:nvPr/>
        </p:nvSpPr>
        <p:spPr>
          <a:xfrm>
            <a:off x="462336" y="5887091"/>
            <a:ext cx="5435029" cy="369332"/>
          </a:xfrm>
          <a:prstGeom prst="rect">
            <a:avLst/>
          </a:prstGeom>
          <a:noFill/>
        </p:spPr>
        <p:txBody>
          <a:bodyPr wrap="square">
            <a:spAutoFit/>
          </a:bodyPr>
          <a:lstStyle/>
          <a:p>
            <a:r>
              <a:rPr lang="en-GB" dirty="0">
                <a:hlinkClick r:id="rId3"/>
              </a:rPr>
              <a:t>Good medical practice 2024 - GMC (gmc-uk.org)</a:t>
            </a:r>
            <a:endParaRPr lang="en-GB" dirty="0"/>
          </a:p>
        </p:txBody>
      </p:sp>
    </p:spTree>
    <p:extLst>
      <p:ext uri="{BB962C8B-B14F-4D97-AF65-F5344CB8AC3E}">
        <p14:creationId xmlns:p14="http://schemas.microsoft.com/office/powerpoint/2010/main" val="935845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8CEF90-F174-681E-8D93-10F23DE2DD15}"/>
              </a:ext>
            </a:extLst>
          </p:cNvPr>
          <p:cNvSpPr>
            <a:spLocks noGrp="1"/>
          </p:cNvSpPr>
          <p:nvPr>
            <p:ph type="body" sz="quarter" idx="13"/>
          </p:nvPr>
        </p:nvSpPr>
        <p:spPr/>
        <p:txBody>
          <a:bodyPr/>
          <a:lstStyle/>
          <a:p>
            <a:r>
              <a:rPr lang="en-GB" dirty="0"/>
              <a:t>Quick question:</a:t>
            </a:r>
          </a:p>
        </p:txBody>
      </p:sp>
      <p:sp>
        <p:nvSpPr>
          <p:cNvPr id="3" name="Text Placeholder 2">
            <a:extLst>
              <a:ext uri="{FF2B5EF4-FFF2-40B4-BE49-F238E27FC236}">
                <a16:creationId xmlns:a16="http://schemas.microsoft.com/office/drawing/2014/main" id="{A938388B-D763-51A9-47BB-2B55E9F8A76D}"/>
              </a:ext>
            </a:extLst>
          </p:cNvPr>
          <p:cNvSpPr>
            <a:spLocks noGrp="1"/>
          </p:cNvSpPr>
          <p:nvPr>
            <p:ph type="body" sz="quarter" idx="18"/>
          </p:nvPr>
        </p:nvSpPr>
        <p:spPr/>
        <p:txBody>
          <a:bodyPr/>
          <a:lstStyle/>
          <a:p>
            <a:pPr marL="0" indent="0">
              <a:buNone/>
            </a:pPr>
            <a:r>
              <a:rPr lang="en-GB" sz="2800" b="1" dirty="0"/>
              <a:t>How often do you refer to GMC Good medical practice to support appraiser’s role?</a:t>
            </a:r>
          </a:p>
          <a:p>
            <a:endParaRPr lang="en-GB" dirty="0"/>
          </a:p>
          <a:p>
            <a:r>
              <a:rPr lang="en-GB" dirty="0"/>
              <a:t>Frequently for my own use as well as appraiser role</a:t>
            </a:r>
          </a:p>
          <a:p>
            <a:r>
              <a:rPr lang="en-GB" dirty="0"/>
              <a:t>Regularly in my appraisers role but not much at other times</a:t>
            </a:r>
          </a:p>
          <a:p>
            <a:r>
              <a:rPr lang="en-GB" dirty="0"/>
              <a:t>Not very often</a:t>
            </a:r>
          </a:p>
          <a:p>
            <a:r>
              <a:rPr lang="en-GB" dirty="0"/>
              <a:t>Only refer to it when there is a problem </a:t>
            </a:r>
          </a:p>
          <a:p>
            <a:r>
              <a:rPr lang="en-GB" dirty="0"/>
              <a:t>I don’t remember the last time accessed Good medical practice</a:t>
            </a:r>
          </a:p>
          <a:p>
            <a:endParaRPr lang="en-GB" dirty="0"/>
          </a:p>
        </p:txBody>
      </p:sp>
      <p:sp>
        <p:nvSpPr>
          <p:cNvPr id="4" name="Slide Number Placeholder 3">
            <a:extLst>
              <a:ext uri="{FF2B5EF4-FFF2-40B4-BE49-F238E27FC236}">
                <a16:creationId xmlns:a16="http://schemas.microsoft.com/office/drawing/2014/main" id="{013F79FF-21EB-D39B-A635-D246E0F37FAA}"/>
              </a:ext>
            </a:extLst>
          </p:cNvPr>
          <p:cNvSpPr>
            <a:spLocks noGrp="1"/>
          </p:cNvSpPr>
          <p:nvPr>
            <p:ph type="sldNum" sz="quarter" idx="12"/>
          </p:nvPr>
        </p:nvSpPr>
        <p:spPr/>
        <p:txBody>
          <a:bodyPr/>
          <a:lstStyle/>
          <a:p>
            <a:fld id="{5E0A3A8E-DB68-445D-BC49-52F20A2D5C96}" type="slidenum">
              <a:rPr lang="en-GB" smtClean="0"/>
              <a:pPr/>
              <a:t>3</a:t>
            </a:fld>
            <a:endParaRPr lang="en-GB"/>
          </a:p>
        </p:txBody>
      </p:sp>
    </p:spTree>
    <p:extLst>
      <p:ext uri="{BB962C8B-B14F-4D97-AF65-F5344CB8AC3E}">
        <p14:creationId xmlns:p14="http://schemas.microsoft.com/office/powerpoint/2010/main" val="2956836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2503A9-4480-1AD6-C0ED-4EAB05393353}"/>
              </a:ext>
            </a:extLst>
          </p:cNvPr>
          <p:cNvSpPr>
            <a:spLocks noGrp="1"/>
          </p:cNvSpPr>
          <p:nvPr>
            <p:ph type="body" sz="quarter" idx="11"/>
          </p:nvPr>
        </p:nvSpPr>
        <p:spPr>
          <a:xfrm>
            <a:off x="4045614" y="648238"/>
            <a:ext cx="4792475" cy="1109322"/>
          </a:xfrm>
        </p:spPr>
        <p:txBody>
          <a:bodyPr/>
          <a:lstStyle/>
          <a:p>
            <a:r>
              <a:rPr lang="en-GB"/>
              <a:t>The consultation</a:t>
            </a:r>
          </a:p>
        </p:txBody>
      </p:sp>
      <p:pic>
        <p:nvPicPr>
          <p:cNvPr id="5" name="Picture 4">
            <a:extLst>
              <a:ext uri="{FF2B5EF4-FFF2-40B4-BE49-F238E27FC236}">
                <a16:creationId xmlns:a16="http://schemas.microsoft.com/office/drawing/2014/main" id="{23BA589C-3E70-1D2B-9E94-AB14D27275B3}"/>
              </a:ext>
            </a:extLst>
          </p:cNvPr>
          <p:cNvPicPr>
            <a:picLocks noChangeAspect="1"/>
          </p:cNvPicPr>
          <p:nvPr/>
        </p:nvPicPr>
        <p:blipFill rotWithShape="1">
          <a:blip r:embed="rId4"/>
          <a:srcRect l="10961" t="27511" r="64005" b="9348"/>
          <a:stretch/>
        </p:blipFill>
        <p:spPr bwMode="auto">
          <a:xfrm>
            <a:off x="553903" y="1714137"/>
            <a:ext cx="5302694" cy="3763127"/>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081112A8-9D3B-2FC0-87AC-E43CD350F553}"/>
              </a:ext>
            </a:extLst>
          </p:cNvPr>
          <p:cNvPicPr>
            <a:picLocks noChangeAspect="1"/>
          </p:cNvPicPr>
          <p:nvPr/>
        </p:nvPicPr>
        <p:blipFill>
          <a:blip r:embed="rId5"/>
          <a:stretch>
            <a:fillRect/>
          </a:stretch>
        </p:blipFill>
        <p:spPr>
          <a:xfrm>
            <a:off x="5686780" y="1757560"/>
            <a:ext cx="6132803" cy="3719704"/>
          </a:xfrm>
          <a:prstGeom prst="rect">
            <a:avLst/>
          </a:prstGeom>
        </p:spPr>
      </p:pic>
    </p:spTree>
    <p:extLst>
      <p:ext uri="{BB962C8B-B14F-4D97-AF65-F5344CB8AC3E}">
        <p14:creationId xmlns:p14="http://schemas.microsoft.com/office/powerpoint/2010/main" val="3483197637"/>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7E3F0B-B362-2A86-7CA7-F5246F0BD1AB}"/>
              </a:ext>
            </a:extLst>
          </p:cNvPr>
          <p:cNvSpPr>
            <a:spLocks noGrp="1"/>
          </p:cNvSpPr>
          <p:nvPr>
            <p:ph type="body" sz="quarter" idx="13"/>
          </p:nvPr>
        </p:nvSpPr>
        <p:spPr>
          <a:xfrm>
            <a:off x="2287461" y="315760"/>
            <a:ext cx="10667998" cy="461796"/>
          </a:xfrm>
        </p:spPr>
        <p:txBody>
          <a:bodyPr lIns="91440" tIns="45720" rIns="91440" bIns="45720" anchor="t">
            <a:noAutofit/>
          </a:bodyPr>
          <a:lstStyle/>
          <a:p>
            <a:r>
              <a:rPr lang="en-GB"/>
              <a:t>Five key themes </a:t>
            </a:r>
            <a:endParaRPr lang="en-GB" i="1">
              <a:cs typeface="Calibri"/>
            </a:endParaRPr>
          </a:p>
        </p:txBody>
      </p:sp>
      <p:sp>
        <p:nvSpPr>
          <p:cNvPr id="3" name="Slide Number Placeholder 2">
            <a:extLst>
              <a:ext uri="{FF2B5EF4-FFF2-40B4-BE49-F238E27FC236}">
                <a16:creationId xmlns:a16="http://schemas.microsoft.com/office/drawing/2014/main" id="{DF991F70-F4DB-9D80-61D9-5F4246FB2F8A}"/>
              </a:ext>
            </a:extLst>
          </p:cNvPr>
          <p:cNvSpPr>
            <a:spLocks noGrp="1"/>
          </p:cNvSpPr>
          <p:nvPr>
            <p:ph type="sldNum" sz="quarter" idx="12"/>
          </p:nvPr>
        </p:nvSpPr>
        <p:spPr/>
        <p:txBody>
          <a:bodyPr/>
          <a:lstStyle/>
          <a:p>
            <a:fld id="{5E0A3A8E-DB68-445D-BC49-52F20A2D5C96}" type="slidenum">
              <a:rPr lang="en-GB" smtClean="0"/>
              <a:pPr/>
              <a:t>5</a:t>
            </a:fld>
            <a:endParaRPr lang="en-GB"/>
          </a:p>
        </p:txBody>
      </p:sp>
      <p:pic>
        <p:nvPicPr>
          <p:cNvPr id="10" name="Content Placeholder 9" descr="A group of people in a room">
            <a:extLst>
              <a:ext uri="{FF2B5EF4-FFF2-40B4-BE49-F238E27FC236}">
                <a16:creationId xmlns:a16="http://schemas.microsoft.com/office/drawing/2014/main" id="{89F39187-D013-80F2-7A2F-6A6224D53E85}"/>
              </a:ext>
            </a:extLst>
          </p:cNvPr>
          <p:cNvPicPr>
            <a:picLocks noGrp="1" noChangeAspect="1"/>
          </p:cNvPicPr>
          <p:nvPr>
            <p:ph sz="quarter" idx="20"/>
          </p:nvPr>
        </p:nvPicPr>
        <p:blipFill rotWithShape="1">
          <a:blip r:embed="rId4">
            <a:extLst>
              <a:ext uri="{28A0092B-C50C-407E-A947-70E740481C1C}">
                <a14:useLocalDpi xmlns:a14="http://schemas.microsoft.com/office/drawing/2010/main" val="0"/>
              </a:ext>
            </a:extLst>
          </a:blip>
          <a:srcRect l="12013" r="5387"/>
          <a:stretch/>
        </p:blipFill>
        <p:spPr>
          <a:xfrm>
            <a:off x="6361218" y="1484415"/>
            <a:ext cx="5374006" cy="4335709"/>
          </a:xfrm>
        </p:spPr>
      </p:pic>
      <p:graphicFrame>
        <p:nvGraphicFramePr>
          <p:cNvPr id="11" name="Diagram 10">
            <a:extLst>
              <a:ext uri="{FF2B5EF4-FFF2-40B4-BE49-F238E27FC236}">
                <a16:creationId xmlns:a16="http://schemas.microsoft.com/office/drawing/2014/main" id="{66CF7393-5CB4-4B47-DF16-225BFC8B3915}"/>
              </a:ext>
            </a:extLst>
          </p:cNvPr>
          <p:cNvGraphicFramePr/>
          <p:nvPr>
            <p:extLst>
              <p:ext uri="{D42A27DB-BD31-4B8C-83A1-F6EECF244321}">
                <p14:modId xmlns:p14="http://schemas.microsoft.com/office/powerpoint/2010/main" val="4252303978"/>
              </p:ext>
            </p:extLst>
          </p:nvPr>
        </p:nvGraphicFramePr>
        <p:xfrm>
          <a:off x="357959" y="1216276"/>
          <a:ext cx="5472825" cy="48669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9" name="Picture 28" descr="A blue and orange sign with white text">
            <a:extLst>
              <a:ext uri="{FF2B5EF4-FFF2-40B4-BE49-F238E27FC236}">
                <a16:creationId xmlns:a16="http://schemas.microsoft.com/office/drawing/2014/main" id="{92B5D8E1-0199-24A6-B5FC-109CCD4EBE29}"/>
              </a:ext>
            </a:extLst>
          </p:cNvPr>
          <p:cNvPicPr>
            <a:picLocks noChangeAspect="1"/>
          </p:cNvPicPr>
          <p:nvPr/>
        </p:nvPicPr>
        <p:blipFill>
          <a:blip r:embed="rId10"/>
          <a:stretch>
            <a:fillRect/>
          </a:stretch>
        </p:blipFill>
        <p:spPr>
          <a:xfrm>
            <a:off x="107593" y="97583"/>
            <a:ext cx="2257425" cy="800100"/>
          </a:xfrm>
          <a:prstGeom prst="rect">
            <a:avLst/>
          </a:prstGeom>
        </p:spPr>
      </p:pic>
    </p:spTree>
    <p:extLst>
      <p:ext uri="{BB962C8B-B14F-4D97-AF65-F5344CB8AC3E}">
        <p14:creationId xmlns:p14="http://schemas.microsoft.com/office/powerpoint/2010/main" val="291526426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92273" y="1340405"/>
            <a:ext cx="4792475" cy="677521"/>
          </a:xfrm>
        </p:spPr>
        <p:txBody>
          <a:bodyPr lIns="91440" tIns="45720" rIns="91440" bIns="45720" anchor="t"/>
          <a:lstStyle/>
          <a:p>
            <a:r>
              <a:rPr lang="en-GB" sz="2000"/>
              <a:t>Creating respectful, fair and compassionate workplaces</a:t>
            </a:r>
          </a:p>
          <a:p>
            <a:endParaRPr lang="en-GB"/>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a:xfrm>
            <a:off x="692273" y="2280492"/>
            <a:ext cx="4783753" cy="3866920"/>
          </a:xfrm>
        </p:spPr>
        <p:txBody>
          <a:bodyPr/>
          <a:lstStyle/>
          <a:p>
            <a:r>
              <a:rPr lang="en-US" sz="1600"/>
              <a:t>48. </a:t>
            </a:r>
            <a:r>
              <a:rPr lang="en-GB" sz="1600">
                <a:effectLst/>
                <a:latin typeface="Calibri" panose="020F0502020204030204" pitchFamily="34" charset="0"/>
                <a:ea typeface="Calibri" panose="020F0502020204030204" pitchFamily="34" charset="0"/>
                <a:cs typeface="Arial" panose="020B0604020202020204" pitchFamily="34" charset="0"/>
              </a:rPr>
              <a:t>You must treat colleagues with kindness, courtesy and respect.</a:t>
            </a:r>
          </a:p>
          <a:p>
            <a:endParaRPr lang="en-GB" sz="1600">
              <a:latin typeface="Calibri" panose="020F0502020204030204" pitchFamily="34" charset="0"/>
              <a:cs typeface="Arial" panose="020B0604020202020204" pitchFamily="34" charset="0"/>
            </a:endParaRPr>
          </a:p>
          <a:p>
            <a:r>
              <a:rPr lang="en-GB" sz="1600">
                <a:latin typeface="Calibri" panose="020F0502020204030204" pitchFamily="34" charset="0"/>
                <a:cs typeface="Arial" panose="020B0604020202020204" pitchFamily="34" charset="0"/>
              </a:rPr>
              <a:t>51. </a:t>
            </a:r>
            <a:r>
              <a:rPr lang="en-GB" sz="1600">
                <a:effectLst/>
                <a:latin typeface="Calibri" panose="020F0502020204030204" pitchFamily="34" charset="0"/>
                <a:ea typeface="Calibri" panose="020F0502020204030204" pitchFamily="34" charset="0"/>
                <a:cs typeface="Arial" panose="020B0604020202020204" pitchFamily="34" charset="0"/>
              </a:rPr>
              <a:t>You must be compassionate towards colleagues who have problems with their performance or health. But you must put patient safety first at all times.</a:t>
            </a:r>
          </a:p>
          <a:p>
            <a:endParaRPr lang="en-GB" sz="1600">
              <a:latin typeface="Calibri" panose="020F0502020204030204" pitchFamily="34" charset="0"/>
              <a:cs typeface="Arial" panose="020B0604020202020204" pitchFamily="34" charset="0"/>
            </a:endParaRPr>
          </a:p>
          <a:p>
            <a:r>
              <a:rPr lang="en-GB" sz="1600">
                <a:latin typeface="Calibri" panose="020F0502020204030204" pitchFamily="34" charset="0"/>
                <a:cs typeface="Arial" panose="020B0604020202020204" pitchFamily="34" charset="0"/>
              </a:rPr>
              <a:t>52. </a:t>
            </a:r>
            <a:r>
              <a:rPr lang="en-GB" sz="1600">
                <a:effectLst/>
                <a:latin typeface="Calibri" panose="020F0502020204030204" pitchFamily="34" charset="0"/>
                <a:ea typeface="Calibri" panose="020F0502020204030204" pitchFamily="34" charset="0"/>
                <a:cs typeface="Arial" panose="020B0604020202020204" pitchFamily="34" charset="0"/>
              </a:rPr>
              <a:t>You must help to create a culture that is respectful, fair, supportive, and compassionate by role modelling behaviours consistent with these values.</a:t>
            </a:r>
          </a:p>
          <a:p>
            <a:endParaRPr lang="en-GB" sz="1600">
              <a:latin typeface="Calibri" panose="020F0502020204030204" pitchFamily="34" charset="0"/>
              <a:cs typeface="Arial" panose="020B0604020202020204" pitchFamily="34" charset="0"/>
            </a:endParaRPr>
          </a:p>
          <a:p>
            <a:r>
              <a:rPr lang="en-GB" sz="1600">
                <a:latin typeface="Calibri" panose="020F0502020204030204" pitchFamily="34" charset="0"/>
                <a:cs typeface="Arial" panose="020B0604020202020204" pitchFamily="34" charset="0"/>
              </a:rPr>
              <a:t>53. </a:t>
            </a:r>
            <a:r>
              <a:rPr lang="en-GB" sz="1600">
                <a:effectLst/>
                <a:latin typeface="Calibri" panose="020F0502020204030204" pitchFamily="34" charset="0"/>
                <a:ea typeface="Calibri" panose="020F0502020204030204" pitchFamily="34" charset="0"/>
                <a:cs typeface="Arial" panose="020B0604020202020204" pitchFamily="34" charset="0"/>
              </a:rPr>
              <a:t>You should be aware of how your behaviour may influence others within and outside the team.</a:t>
            </a:r>
            <a:endParaRPr lang="en-US" sz="1600"/>
          </a:p>
          <a:p>
            <a:endParaRPr lang="en-GB"/>
          </a:p>
        </p:txBody>
      </p:sp>
      <p:pic>
        <p:nvPicPr>
          <p:cNvPr id="5" name="Picture 4" descr="A group of people in a room">
            <a:extLst>
              <a:ext uri="{FF2B5EF4-FFF2-40B4-BE49-F238E27FC236}">
                <a16:creationId xmlns:a16="http://schemas.microsoft.com/office/drawing/2014/main" id="{1868C06A-9851-36EC-1E46-0C6B059A1834}"/>
              </a:ext>
            </a:extLst>
          </p:cNvPr>
          <p:cNvPicPr>
            <a:picLocks noChangeAspect="1"/>
          </p:cNvPicPr>
          <p:nvPr/>
        </p:nvPicPr>
        <p:blipFill rotWithShape="1">
          <a:blip r:embed="rId3">
            <a:extLst>
              <a:ext uri="{28A0092B-C50C-407E-A947-70E740481C1C}">
                <a14:useLocalDpi xmlns:a14="http://schemas.microsoft.com/office/drawing/2010/main" val="0"/>
              </a:ext>
            </a:extLst>
          </a:blip>
          <a:srcRect l="29528" r="9438" b="-1"/>
          <a:stretch/>
        </p:blipFill>
        <p:spPr>
          <a:xfrm>
            <a:off x="5921375" y="10"/>
            <a:ext cx="6270625" cy="6857990"/>
          </a:xfrm>
          <a:prstGeom prst="rect">
            <a:avLst/>
          </a:prstGeom>
          <a:noFill/>
        </p:spPr>
      </p:pic>
    </p:spTree>
    <p:extLst>
      <p:ext uri="{BB962C8B-B14F-4D97-AF65-F5344CB8AC3E}">
        <p14:creationId xmlns:p14="http://schemas.microsoft.com/office/powerpoint/2010/main" val="1802642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83551" y="1631430"/>
            <a:ext cx="4792475" cy="1109322"/>
          </a:xfrm>
        </p:spPr>
        <p:txBody>
          <a:bodyPr>
            <a:normAutofit/>
          </a:bodyPr>
          <a:lstStyle/>
          <a:p>
            <a:pPr algn="l"/>
            <a:r>
              <a:rPr lang="en-GB" sz="3200">
                <a:latin typeface="Calibri" panose="020F0502020204030204" pitchFamily="34" charset="0"/>
              </a:rPr>
              <a:t>P</a:t>
            </a:r>
            <a:r>
              <a:rPr lang="en-GB" sz="3200" i="0">
                <a:effectLst/>
                <a:latin typeface="Calibri" panose="020F0502020204030204" pitchFamily="34" charset="0"/>
              </a:rPr>
              <a:t>romoting patient centred care</a:t>
            </a:r>
          </a:p>
          <a:p>
            <a:endParaRPr lang="en-GB" sz="2200"/>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a:xfrm>
            <a:off x="692273" y="2610768"/>
            <a:ext cx="4783753" cy="3327094"/>
          </a:xfrm>
        </p:spPr>
        <p:txBody>
          <a:bodyPr lIns="91440" tIns="45720" rIns="91440" bIns="45720" anchor="t">
            <a:normAutofit/>
          </a:bodyPr>
          <a:lstStyle/>
          <a:p>
            <a:pPr fontAlgn="base"/>
            <a:r>
              <a:rPr lang="en-GB" sz="1600" b="0" i="0">
                <a:effectLst/>
              </a:rPr>
              <a:t>32</a:t>
            </a:r>
            <a:r>
              <a:rPr lang="en-GB" sz="1600"/>
              <a:t> </a:t>
            </a:r>
            <a:r>
              <a:rPr lang="en-GB" sz="1600" b="0" i="0">
                <a:effectLst/>
              </a:rPr>
              <a:t> You must take steps to meet patients’ language and communication needs, so you can support them to engage in meaningful dialogue and make informed decisions about their care. The steps you take should be proportionate to the circumstances, including the patient’s needs and the seriousness of their condition(s), the urgency of the situation and the availability of resources. </a:t>
            </a:r>
          </a:p>
          <a:p>
            <a:pPr fontAlgn="base"/>
            <a:r>
              <a:rPr lang="en-GB" sz="1600" b="0" i="0">
                <a:effectLst/>
              </a:rPr>
              <a:t>40</a:t>
            </a:r>
            <a:r>
              <a:rPr lang="en-GB" sz="1600"/>
              <a:t> </a:t>
            </a:r>
            <a:r>
              <a:rPr lang="en-GB" sz="1600" b="0" i="0">
                <a:effectLst/>
              </a:rPr>
              <a:t> If a patient is taking multiple medications, you should discuss the importance of regular reviews to check that the medications continue to meet the patient’s needs and are optimised for them. You should consider the overall impact of the patient’s treatments, and whether the benefits outweigh any risk of harm. </a:t>
            </a:r>
          </a:p>
          <a:p>
            <a:endParaRPr lang="en-GB" sz="1400"/>
          </a:p>
        </p:txBody>
      </p:sp>
      <p:pic>
        <p:nvPicPr>
          <p:cNvPr id="6" name="Content Placeholder 11" descr="A person in a blue scrubs holding a coffee cup">
            <a:extLst>
              <a:ext uri="{FF2B5EF4-FFF2-40B4-BE49-F238E27FC236}">
                <a16:creationId xmlns:a16="http://schemas.microsoft.com/office/drawing/2014/main" id="{59C2843A-0C4D-2641-03A1-F8B62ACF3214}"/>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21375" y="1112704"/>
            <a:ext cx="6270625" cy="5034708"/>
          </a:xfrm>
        </p:spPr>
      </p:pic>
    </p:spTree>
    <p:extLst>
      <p:ext uri="{BB962C8B-B14F-4D97-AF65-F5344CB8AC3E}">
        <p14:creationId xmlns:p14="http://schemas.microsoft.com/office/powerpoint/2010/main" val="3933516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83551" y="1631430"/>
            <a:ext cx="4792475" cy="1109322"/>
          </a:xfrm>
        </p:spPr>
        <p:txBody>
          <a:bodyPr lIns="91440" tIns="45720" rIns="91440" bIns="45720" anchor="t">
            <a:normAutofit/>
          </a:bodyPr>
          <a:lstStyle/>
          <a:p>
            <a:r>
              <a:rPr lang="en-GB" sz="2400"/>
              <a:t>Helping to tackle discrimination</a:t>
            </a:r>
          </a:p>
          <a:p>
            <a:endParaRPr lang="en-GB" sz="2200"/>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a:xfrm>
            <a:off x="692273" y="2412694"/>
            <a:ext cx="4783753" cy="3104901"/>
          </a:xfrm>
        </p:spPr>
        <p:txBody>
          <a:bodyPr>
            <a:normAutofit/>
          </a:bodyPr>
          <a:lstStyle/>
          <a:p>
            <a:r>
              <a:rPr lang="en-GB" sz="1400"/>
              <a:t>56. </a:t>
            </a:r>
            <a:r>
              <a:rPr lang="en-GB" sz="1400">
                <a:effectLst/>
                <a:ea typeface="Calibri" panose="020F0502020204030204" pitchFamily="34" charset="0"/>
                <a:cs typeface="Arial" panose="020B0604020202020204" pitchFamily="34" charset="0"/>
              </a:rPr>
              <a:t>You must not abuse, discriminate against, bully, or harass anyone based on their personal characteristics, or for any other reason. By ‘personal characteristics’ we mean someone’s appearance, lifestyle, culture, their social or economic status, or any of the characteristics protected by legislation – age, disability, gender reassignment, race, marriage and civil partnership, pregnancy and maternity, religion or belief, sex and sexual orientation</a:t>
            </a:r>
          </a:p>
          <a:p>
            <a:r>
              <a:rPr lang="en-GB" sz="1400">
                <a:cs typeface="Arial" panose="020B0604020202020204" pitchFamily="34" charset="0"/>
              </a:rPr>
              <a:t>57. </a:t>
            </a:r>
            <a:r>
              <a:rPr lang="en-GB" sz="1400">
                <a:effectLst/>
                <a:ea typeface="Calibri" panose="020F0502020204030204" pitchFamily="34" charset="0"/>
                <a:cs typeface="Arial" panose="020B0604020202020204" pitchFamily="34" charset="0"/>
              </a:rPr>
              <a:t>You must not act in a sexual way towards colleagues with the effect or purpose of causing offence, embarrassment, humiliation or distress. What we mean by acting ‘in a sexual way’ can include – but isn’t limited to – verbal or written comments, displaying or sharing images, as well as unwelcome physical contact. </a:t>
            </a:r>
            <a:endParaRPr lang="en-GB" sz="1400"/>
          </a:p>
          <a:p>
            <a:endParaRPr lang="en-GB" sz="1400"/>
          </a:p>
        </p:txBody>
      </p:sp>
      <p:pic>
        <p:nvPicPr>
          <p:cNvPr id="7" name="Content Placeholder 5" descr="A person and person sitting at a desk">
            <a:extLst>
              <a:ext uri="{FF2B5EF4-FFF2-40B4-BE49-F238E27FC236}">
                <a16:creationId xmlns:a16="http://schemas.microsoft.com/office/drawing/2014/main" id="{72145C39-69D9-0C83-2197-1EF1AAE6E3B0}"/>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21375" y="771180"/>
            <a:ext cx="6270625" cy="5376231"/>
          </a:xfrm>
          <a:prstGeom prst="rect">
            <a:avLst/>
          </a:prstGeom>
        </p:spPr>
      </p:pic>
    </p:spTree>
    <p:extLst>
      <p:ext uri="{BB962C8B-B14F-4D97-AF65-F5344CB8AC3E}">
        <p14:creationId xmlns:p14="http://schemas.microsoft.com/office/powerpoint/2010/main" val="3382498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08CC66D-D70B-580B-5300-A8839BBC8090}"/>
              </a:ext>
            </a:extLst>
          </p:cNvPr>
          <p:cNvSpPr>
            <a:spLocks noGrp="1"/>
          </p:cNvSpPr>
          <p:nvPr>
            <p:ph type="body" sz="quarter" idx="11"/>
          </p:nvPr>
        </p:nvSpPr>
        <p:spPr>
          <a:xfrm>
            <a:off x="683551" y="1631430"/>
            <a:ext cx="4792475" cy="1109322"/>
          </a:xfrm>
        </p:spPr>
        <p:txBody>
          <a:bodyPr lIns="91440" tIns="45720" rIns="91440" bIns="45720" anchor="t">
            <a:normAutofit/>
          </a:bodyPr>
          <a:lstStyle/>
          <a:p>
            <a:r>
              <a:rPr lang="en-GB" sz="2400"/>
              <a:t>Helping to tackle discrimination</a:t>
            </a:r>
          </a:p>
          <a:p>
            <a:endParaRPr lang="en-GB" sz="2200"/>
          </a:p>
        </p:txBody>
      </p:sp>
      <p:sp>
        <p:nvSpPr>
          <p:cNvPr id="4" name="Text Placeholder 3">
            <a:extLst>
              <a:ext uri="{FF2B5EF4-FFF2-40B4-BE49-F238E27FC236}">
                <a16:creationId xmlns:a16="http://schemas.microsoft.com/office/drawing/2014/main" id="{D7DD31EC-EBED-62D3-CE4D-7B076261E204}"/>
              </a:ext>
            </a:extLst>
          </p:cNvPr>
          <p:cNvSpPr>
            <a:spLocks noGrp="1"/>
          </p:cNvSpPr>
          <p:nvPr>
            <p:ph type="body" sz="quarter" idx="12"/>
          </p:nvPr>
        </p:nvSpPr>
        <p:spPr>
          <a:xfrm>
            <a:off x="692273" y="2148290"/>
            <a:ext cx="4783753" cy="3999122"/>
          </a:xfrm>
        </p:spPr>
        <p:txBody>
          <a:bodyPr>
            <a:normAutofit fontScale="85000" lnSpcReduction="20000"/>
          </a:bodyPr>
          <a:lstStyle/>
          <a:p>
            <a:pPr>
              <a:lnSpc>
                <a:spcPct val="107000"/>
              </a:lnSpc>
              <a:spcAft>
                <a:spcPts val="800"/>
              </a:spcAft>
            </a:pPr>
            <a:r>
              <a:rPr lang="en-GB" sz="1400"/>
              <a:t>58. </a:t>
            </a:r>
            <a:r>
              <a:rPr lang="en-GB" sz="1400">
                <a:effectLst/>
                <a:latin typeface="Calibri" panose="020F0502020204030204" pitchFamily="34" charset="0"/>
                <a:ea typeface="Calibri" panose="020F0502020204030204" pitchFamily="34" charset="0"/>
                <a:cs typeface="Arial" panose="020B0604020202020204" pitchFamily="34" charset="0"/>
              </a:rPr>
              <a:t>If you witness any of the behaviours described in paragraphs 56 or 57 you should act, taking account of the specific circumstances. For example, you could:</a:t>
            </a:r>
          </a:p>
          <a:p>
            <a:pPr marL="342900" lvl="0" indent="-342900">
              <a:lnSpc>
                <a:spcPct val="107000"/>
              </a:lnSpc>
              <a:buFont typeface="+mj-lt"/>
              <a:buAutoNum type="alphaLcPeriod"/>
            </a:pPr>
            <a:r>
              <a:rPr lang="en-GB" sz="1400">
                <a:effectLst/>
                <a:latin typeface="Calibri" panose="020F0502020204030204" pitchFamily="34" charset="0"/>
                <a:ea typeface="Calibri" panose="020F0502020204030204" pitchFamily="34" charset="0"/>
                <a:cs typeface="Arial" panose="020B0604020202020204" pitchFamily="34" charset="0"/>
              </a:rPr>
              <a:t>check in and offer support to anyone targeted or affected by the behaviour, and/or let them know that you feel that the behaviour you witnessed is unacceptable </a:t>
            </a:r>
          </a:p>
          <a:p>
            <a:pPr marL="342900" lvl="0" indent="-342900">
              <a:lnSpc>
                <a:spcPct val="107000"/>
              </a:lnSpc>
              <a:buFont typeface="+mj-lt"/>
              <a:buAutoNum type="alphaLcPeriod"/>
            </a:pPr>
            <a:r>
              <a:rPr lang="en-GB" sz="1400">
                <a:effectLst/>
                <a:latin typeface="Calibri" panose="020F0502020204030204" pitchFamily="34" charset="0"/>
                <a:ea typeface="Calibri" panose="020F0502020204030204" pitchFamily="34" charset="0"/>
                <a:cs typeface="Arial" panose="020B0604020202020204" pitchFamily="34" charset="0"/>
              </a:rPr>
              <a:t>challenge the behaviour by speaking to the person responsible – either at the time, if safe to do so, or at an appropriate time and place</a:t>
            </a:r>
          </a:p>
          <a:p>
            <a:pPr marL="342900" lvl="0" indent="-342900">
              <a:lnSpc>
                <a:spcPct val="107000"/>
              </a:lnSpc>
              <a:spcAft>
                <a:spcPts val="800"/>
              </a:spcAft>
              <a:buFont typeface="+mj-lt"/>
              <a:buAutoNum type="alphaLcPeriod"/>
            </a:pPr>
            <a:r>
              <a:rPr lang="en-GB" sz="1400">
                <a:effectLst/>
                <a:latin typeface="Calibri" panose="020F0502020204030204" pitchFamily="34" charset="0"/>
                <a:ea typeface="Calibri" panose="020F0502020204030204" pitchFamily="34" charset="0"/>
                <a:cs typeface="Arial" panose="020B0604020202020204" pitchFamily="34" charset="0"/>
              </a:rPr>
              <a:t>speak to a colleague and/or consider reporting the behaviour in line with your workplace policy and our more detailed guidance on </a:t>
            </a:r>
            <a:r>
              <a:rPr lang="en-GB" sz="1400" i="1">
                <a:effectLst/>
                <a:latin typeface="Calibri" panose="020F0502020204030204" pitchFamily="34" charset="0"/>
                <a:ea typeface="Calibri" panose="020F0502020204030204" pitchFamily="34" charset="0"/>
                <a:cs typeface="Arial" panose="020B0604020202020204" pitchFamily="34" charset="0"/>
              </a:rPr>
              <a:t>Raising and acting on concerns about patient safety</a:t>
            </a:r>
            <a:r>
              <a:rPr lang="en-GB" sz="1400">
                <a:effectLst/>
                <a:latin typeface="Calibri" panose="020F0502020204030204" pitchFamily="34" charset="0"/>
                <a:ea typeface="Calibri" panose="020F0502020204030204" pitchFamily="34" charset="0"/>
                <a:cs typeface="Arial" panose="020B0604020202020204" pitchFamily="34" charset="0"/>
              </a:rPr>
              <a:t>. Before you report the behaviour you witnessed, try and make sure that the person who was targeted is aware of, and supports, your intention to report it.</a:t>
            </a:r>
          </a:p>
          <a:p>
            <a:r>
              <a:rPr lang="en-GB" sz="1400">
                <a:effectLst/>
                <a:latin typeface="Calibri" panose="020F0502020204030204" pitchFamily="34" charset="0"/>
                <a:ea typeface="Calibri" panose="020F0502020204030204" pitchFamily="34" charset="0"/>
                <a:cs typeface="Arial" panose="020B0604020202020204" pitchFamily="34" charset="0"/>
              </a:rPr>
              <a:t>We recognise some people may find it harder than others to speak up but everyone has a responsibility – to themselves and their colleagues – to do something to prevent these behaviours continuing and contributing to a negative, unsafe environment.</a:t>
            </a:r>
            <a:endParaRPr lang="en-GB" sz="1400"/>
          </a:p>
          <a:p>
            <a:endParaRPr lang="en-GB" sz="1400"/>
          </a:p>
        </p:txBody>
      </p:sp>
      <p:pic>
        <p:nvPicPr>
          <p:cNvPr id="7" name="Content Placeholder 5" descr="A person and person sitting at a desk">
            <a:extLst>
              <a:ext uri="{FF2B5EF4-FFF2-40B4-BE49-F238E27FC236}">
                <a16:creationId xmlns:a16="http://schemas.microsoft.com/office/drawing/2014/main" id="{72145C39-69D9-0C83-2197-1EF1AAE6E3B0}"/>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921375" y="771180"/>
            <a:ext cx="6270625" cy="5376231"/>
          </a:xfrm>
          <a:prstGeom prst="rect">
            <a:avLst/>
          </a:prstGeom>
        </p:spPr>
      </p:pic>
    </p:spTree>
    <p:extLst>
      <p:ext uri="{BB962C8B-B14F-4D97-AF65-F5344CB8AC3E}">
        <p14:creationId xmlns:p14="http://schemas.microsoft.com/office/powerpoint/2010/main" val="1631445705"/>
      </p:ext>
    </p:extLst>
  </p:cSld>
  <p:clrMapOvr>
    <a:masterClrMapping/>
  </p:clrMapOvr>
</p:sld>
</file>

<file path=ppt/theme/theme1.xml><?xml version="1.0" encoding="utf-8"?>
<a:theme xmlns:a="http://schemas.openxmlformats.org/drawingml/2006/main" name="Office Theme">
  <a:themeElements>
    <a:clrScheme name="GMC Colours">
      <a:dk1>
        <a:srgbClr val="0F265C"/>
      </a:dk1>
      <a:lt1>
        <a:srgbClr val="FFFFFF"/>
      </a:lt1>
      <a:dk2>
        <a:srgbClr val="156EA5"/>
      </a:dk2>
      <a:lt2>
        <a:srgbClr val="2CA6C2"/>
      </a:lt2>
      <a:accent1>
        <a:srgbClr val="F39200"/>
      </a:accent1>
      <a:accent2>
        <a:srgbClr val="7CA72B"/>
      </a:accent2>
      <a:accent3>
        <a:srgbClr val="485485"/>
      </a:accent3>
      <a:accent4>
        <a:srgbClr val="FFF5E9"/>
      </a:accent4>
      <a:accent5>
        <a:srgbClr val="000000"/>
      </a:accent5>
      <a:accent6>
        <a:srgbClr val="DDF1FD"/>
      </a:accent6>
      <a:hlink>
        <a:srgbClr val="2CA6C2"/>
      </a:hlink>
      <a:folHlink>
        <a:srgbClr val="485485"/>
      </a:folHlink>
    </a:clrScheme>
    <a:fontScheme name="Calibri light bulle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sz="2700" dirty="0" smtClean="0">
            <a:solidFill>
              <a:schemeClr val="tx2"/>
            </a:solidFill>
          </a:defRPr>
        </a:defPPr>
      </a:lstStyle>
    </a:txDef>
  </a:objectDefaults>
  <a:extraClrSchemeLst/>
  <a:extLst>
    <a:ext uri="{05A4C25C-085E-4340-85A3-A5531E510DB2}">
      <thm15:themeFamily xmlns:thm15="http://schemas.microsoft.com/office/thememl/2012/main" name="GMC_Presentation_Template_V2.0.potx" id="{2EBE6AE8-66B2-483A-800C-D62EEF3C45E7}" vid="{E382B8C2-1431-4768-8C40-BE1D079BD2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BD96815014FC4DAAF3A159B430C409" ma:contentTypeVersion="24" ma:contentTypeDescription="Create a new document." ma:contentTypeScope="" ma:versionID="fcf8c76a23cfc2dcb6ab407549304e74">
  <xsd:schema xmlns:xsd="http://www.w3.org/2001/XMLSchema" xmlns:xs="http://www.w3.org/2001/XMLSchema" xmlns:p="http://schemas.microsoft.com/office/2006/metadata/properties" xmlns:ns2="5549f3f6-b7db-40ce-a15f-c10d2fdae267" xmlns:ns3="0cf4b3a6-91e3-43a9-a28b-3e6e49204d49" targetNamespace="http://schemas.microsoft.com/office/2006/metadata/properties" ma:root="true" ma:fieldsID="231cc0d7d57edfa688ed303a104dea56" ns2:_="" ns3:_="">
    <xsd:import namespace="5549f3f6-b7db-40ce-a15f-c10d2fdae267"/>
    <xsd:import namespace="0cf4b3a6-91e3-43a9-a28b-3e6e49204d4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2:TaxCatchAll" minOccurs="0"/>
                <xsd:element ref="ns3:lcf76f155ced4ddcb4097134ff3c332f" minOccurs="0"/>
                <xsd:element ref="ns3:MediaServiceObjectDetectorVersions" minOccurs="0"/>
                <xsd:element ref="ns3:MediaLengthInSeconds" minOccurs="0"/>
                <xsd:element ref="ns3:FIRSTNAME" minOccurs="0"/>
                <xsd:element ref="ns3:LASTNAME" minOccurs="0"/>
                <xsd:element ref="ns3:GM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49f3f6-b7db-40ce-a15f-c10d2fdae2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2" nillable="true" ma:displayName="Taxonomy Catch All Column" ma:hidden="true" ma:list="{aa080871-0da6-4a5a-8586-c1430601b9d6}" ma:internalName="TaxCatchAll" ma:showField="CatchAllData" ma:web="5549f3f6-b7db-40ce-a15f-c10d2fdae26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4b3a6-91e3-43a9-a28b-3e6e49204d4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FIRSTNAME" ma:index="27" nillable="true" ma:displayName="FIRSTNAME" ma:format="Dropdown" ma:internalName="FIRSTNAME">
      <xsd:simpleType>
        <xsd:restriction base="dms:Text">
          <xsd:maxLength value="255"/>
        </xsd:restriction>
      </xsd:simpleType>
    </xsd:element>
    <xsd:element name="LASTNAME" ma:index="28" nillable="true" ma:displayName="LASTNAME" ma:format="Dropdown" ma:internalName="LASTNAME">
      <xsd:simpleType>
        <xsd:restriction base="dms:Text">
          <xsd:maxLength value="255"/>
        </xsd:restriction>
      </xsd:simpleType>
    </xsd:element>
    <xsd:element name="GMC" ma:index="29" nillable="true" ma:displayName="GMC" ma:format="Dropdown" ma:internalName="GMC">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5549f3f6-b7db-40ce-a15f-c10d2fdae267" xsi:nil="true"/>
    <lcf76f155ced4ddcb4097134ff3c332f xmlns="0cf4b3a6-91e3-43a9-a28b-3e6e49204d49">
      <Terms xmlns="http://schemas.microsoft.com/office/infopath/2007/PartnerControls"/>
    </lcf76f155ced4ddcb4097134ff3c332f>
    <FIRSTNAME xmlns="0cf4b3a6-91e3-43a9-a28b-3e6e49204d49" xsi:nil="true"/>
    <GMC xmlns="0cf4b3a6-91e3-43a9-a28b-3e6e49204d49" xsi:nil="true"/>
    <LASTNAME xmlns="0cf4b3a6-91e3-43a9-a28b-3e6e49204d4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AA09F3-13B3-4363-AEE0-E0ADB31BECAA}"/>
</file>

<file path=customXml/itemProps2.xml><?xml version="1.0" encoding="utf-8"?>
<ds:datastoreItem xmlns:ds="http://schemas.openxmlformats.org/officeDocument/2006/customXml" ds:itemID="{073F8AA4-38FA-4B35-8B29-FBC5EAA132B1}">
  <ds:schemaRefs>
    <ds:schemaRef ds:uri="266b7593-33ac-4692-ad6d-f8f36662e10e"/>
    <ds:schemaRef ds:uri="471cea48-cbb6-4288-a41f-b803299eedd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4EDD79-AD3C-48F7-BE4E-82772C933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GMC Presentation Template</Template>
  <TotalTime>203</TotalTime>
  <Words>1192</Words>
  <Application>Microsoft Office PowerPoint</Application>
  <PresentationFormat>Widescreen</PresentationFormat>
  <Paragraphs>114</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Tilley</dc:creator>
  <cp:lastModifiedBy>William Liu</cp:lastModifiedBy>
  <cp:revision>14</cp:revision>
  <cp:lastPrinted>2023-04-21T11:54:40Z</cp:lastPrinted>
  <dcterms:created xsi:type="dcterms:W3CDTF">2023-04-18T09:59:46Z</dcterms:created>
  <dcterms:modified xsi:type="dcterms:W3CDTF">2023-09-11T11:31:20Z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0x01010034BD96815014FC4DAAF3A159B430C409</vt:lpwstr>
  </property>
  <property fmtid="{D5CDD505-2E9C-101B-9397-08002B2CF9AE}" pid="3" name="_dlc_DocIdItemGuid">
    <vt:lpwstr>768d531b-2dd4-46d1-ad25-be7190a5ffcd</vt:lpwstr>
  </property>
  <property fmtid="{D5CDD505-2E9C-101B-9397-08002B2CF9AE}" pid="4" name="MediaServiceImageTags">
    <vt:lpwstr/>
  </property>
</Properties>
</file>