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7" r:id="rId5"/>
    <p:sldId id="315" r:id="rId6"/>
    <p:sldId id="279" r:id="rId7"/>
    <p:sldId id="258" r:id="rId8"/>
    <p:sldId id="260" r:id="rId9"/>
    <p:sldId id="261" r:id="rId10"/>
    <p:sldId id="316" r:id="rId11"/>
    <p:sldId id="317" r:id="rId12"/>
    <p:sldId id="263" r:id="rId13"/>
    <p:sldId id="264" r:id="rId14"/>
    <p:sldId id="265" r:id="rId15"/>
    <p:sldId id="266" r:id="rId16"/>
    <p:sldId id="320" r:id="rId17"/>
    <p:sldId id="271" r:id="rId18"/>
    <p:sldId id="270" r:id="rId19"/>
    <p:sldId id="272" r:id="rId20"/>
    <p:sldId id="273" r:id="rId21"/>
    <p:sldId id="274" r:id="rId22"/>
    <p:sldId id="275" r:id="rId23"/>
    <p:sldId id="268" r:id="rId24"/>
    <p:sldId id="269" r:id="rId25"/>
    <p:sldId id="318" r:id="rId26"/>
    <p:sldId id="276" r:id="rId27"/>
    <p:sldId id="277" r:id="rId28"/>
    <p:sldId id="319" r:id="rId29"/>
    <p:sldId id="314"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Liu" initials="WL" lastIdx="4" clrIdx="0"/>
  <p:cmAuthor id="1" name="Amjad Khan" initials="AK" lastIdx="3" clrIdx="1">
    <p:extLst>
      <p:ext uri="{19B8F6BF-5375-455C-9EA6-DF929625EA0E}">
        <p15:presenceInfo xmlns:p15="http://schemas.microsoft.com/office/powerpoint/2012/main" userId="S::amjad.khan@nes.scot.nhs.uk::44b5bcb1-4a47-4108-b1ec-5dc5fc615cb7" providerId="AD"/>
      </p:ext>
    </p:extLst>
  </p:cmAuthor>
  <p:cmAuthor id="2" name="CShrimpton1" initials="C" lastIdx="2"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06F86-D7E2-4486-9E41-014EE77EB88A}" v="19" dt="2024-05-08T10:49:33.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81" autoAdjust="0"/>
  </p:normalViewPr>
  <p:slideViewPr>
    <p:cSldViewPr>
      <p:cViewPr varScale="1">
        <p:scale>
          <a:sx n="81" d="100"/>
          <a:sy n="81" d="100"/>
        </p:scale>
        <p:origin x="91" y="1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Liu" userId="533dbcff-4b22-4794-bc5f-de9c23d5e788" providerId="ADAL" clId="{F83DBF1C-DA5C-4CBD-BB64-BD671C402027}"/>
    <pc:docChg chg="undo custSel mod modSld modMainMaster">
      <pc:chgData name="William Liu" userId="533dbcff-4b22-4794-bc5f-de9c23d5e788" providerId="ADAL" clId="{F83DBF1C-DA5C-4CBD-BB64-BD671C402027}" dt="2021-06-04T08:59:52.659" v="88" actId="1076"/>
      <pc:docMkLst>
        <pc:docMk/>
      </pc:docMkLst>
      <pc:sldChg chg="addSp modSp modTransition">
        <pc:chgData name="William Liu" userId="533dbcff-4b22-4794-bc5f-de9c23d5e788" providerId="ADAL" clId="{F83DBF1C-DA5C-4CBD-BB64-BD671C402027}" dt="2021-06-04T08:22:36.832" v="43" actId="207"/>
        <pc:sldMkLst>
          <pc:docMk/>
          <pc:sldMk cId="150080581" sldId="257"/>
        </pc:sldMkLst>
        <pc:spChg chg="add mod">
          <ac:chgData name="William Liu" userId="533dbcff-4b22-4794-bc5f-de9c23d5e788" providerId="ADAL" clId="{F83DBF1C-DA5C-4CBD-BB64-BD671C402027}" dt="2021-06-04T08:22:36.832" v="43" actId="207"/>
          <ac:spMkLst>
            <pc:docMk/>
            <pc:sldMk cId="150080581" sldId="257"/>
            <ac:spMk id="4" creationId="{D7F786E8-41E3-4B5B-BE03-38D56CAA6E98}"/>
          </ac:spMkLst>
        </pc:spChg>
      </pc:sldChg>
      <pc:sldChg chg="modTransition modAnim">
        <pc:chgData name="William Liu" userId="533dbcff-4b22-4794-bc5f-de9c23d5e788" providerId="ADAL" clId="{F83DBF1C-DA5C-4CBD-BB64-BD671C402027}" dt="2021-06-04T08:54:37.189" v="65"/>
        <pc:sldMkLst>
          <pc:docMk/>
          <pc:sldMk cId="1462892274" sldId="258"/>
        </pc:sldMkLst>
      </pc:sldChg>
      <pc:sldChg chg="modTransition modAnim">
        <pc:chgData name="William Liu" userId="533dbcff-4b22-4794-bc5f-de9c23d5e788" providerId="ADAL" clId="{F83DBF1C-DA5C-4CBD-BB64-BD671C402027}" dt="2021-06-04T08:57:20.230" v="77"/>
        <pc:sldMkLst>
          <pc:docMk/>
          <pc:sldMk cId="2494644845" sldId="260"/>
        </pc:sldMkLst>
      </pc:sldChg>
      <pc:sldChg chg="modSp modTransition modAnim">
        <pc:chgData name="William Liu" userId="533dbcff-4b22-4794-bc5f-de9c23d5e788" providerId="ADAL" clId="{F83DBF1C-DA5C-4CBD-BB64-BD671C402027}" dt="2021-06-04T08:57:24.281" v="78"/>
        <pc:sldMkLst>
          <pc:docMk/>
          <pc:sldMk cId="3196171522" sldId="261"/>
        </pc:sldMkLst>
        <pc:spChg chg="mod">
          <ac:chgData name="William Liu" userId="533dbcff-4b22-4794-bc5f-de9c23d5e788" providerId="ADAL" clId="{F83DBF1C-DA5C-4CBD-BB64-BD671C402027}" dt="2021-06-04T08:21:10.387" v="1" actId="27636"/>
          <ac:spMkLst>
            <pc:docMk/>
            <pc:sldMk cId="3196171522" sldId="261"/>
            <ac:spMk id="2" creationId="{943955E9-F8B5-4E88-B297-31DCAF8FFE30}"/>
          </ac:spMkLst>
        </pc:spChg>
      </pc:sldChg>
      <pc:sldChg chg="modTransition modAnim">
        <pc:chgData name="William Liu" userId="533dbcff-4b22-4794-bc5f-de9c23d5e788" providerId="ADAL" clId="{F83DBF1C-DA5C-4CBD-BB64-BD671C402027}" dt="2021-06-04T08:55:57.301" v="71"/>
        <pc:sldMkLst>
          <pc:docMk/>
          <pc:sldMk cId="3795645976" sldId="263"/>
        </pc:sldMkLst>
      </pc:sldChg>
      <pc:sldChg chg="modTransition modAnim">
        <pc:chgData name="William Liu" userId="533dbcff-4b22-4794-bc5f-de9c23d5e788" providerId="ADAL" clId="{F83DBF1C-DA5C-4CBD-BB64-BD671C402027}" dt="2021-06-04T08:56:01.849" v="72"/>
        <pc:sldMkLst>
          <pc:docMk/>
          <pc:sldMk cId="2494644845" sldId="264"/>
        </pc:sldMkLst>
      </pc:sldChg>
      <pc:sldChg chg="modSp modTransition modAnim">
        <pc:chgData name="William Liu" userId="533dbcff-4b22-4794-bc5f-de9c23d5e788" providerId="ADAL" clId="{F83DBF1C-DA5C-4CBD-BB64-BD671C402027}" dt="2021-06-04T08:59:52.659" v="88" actId="1076"/>
        <pc:sldMkLst>
          <pc:docMk/>
          <pc:sldMk cId="212987971" sldId="265"/>
        </pc:sldMkLst>
        <pc:spChg chg="mod">
          <ac:chgData name="William Liu" userId="533dbcff-4b22-4794-bc5f-de9c23d5e788" providerId="ADAL" clId="{F83DBF1C-DA5C-4CBD-BB64-BD671C402027}" dt="2021-06-04T08:59:52.659" v="88" actId="1076"/>
          <ac:spMkLst>
            <pc:docMk/>
            <pc:sldMk cId="212987971" sldId="265"/>
            <ac:spMk id="2" creationId="{0C0B4EF3-C589-4986-8422-69B1ABCF942F}"/>
          </ac:spMkLst>
        </pc:spChg>
      </pc:sldChg>
      <pc:sldChg chg="modTransition modAnim">
        <pc:chgData name="William Liu" userId="533dbcff-4b22-4794-bc5f-de9c23d5e788" providerId="ADAL" clId="{F83DBF1C-DA5C-4CBD-BB64-BD671C402027}" dt="2021-06-04T08:56:09.970" v="74"/>
        <pc:sldMkLst>
          <pc:docMk/>
          <pc:sldMk cId="3196171522" sldId="266"/>
        </pc:sldMkLst>
      </pc:sldChg>
      <pc:sldChg chg="modTransition modAnim">
        <pc:chgData name="William Liu" userId="533dbcff-4b22-4794-bc5f-de9c23d5e788" providerId="ADAL" clId="{F83DBF1C-DA5C-4CBD-BB64-BD671C402027}" dt="2021-06-04T08:57:57.655" v="83"/>
        <pc:sldMkLst>
          <pc:docMk/>
          <pc:sldMk cId="2864627136" sldId="268"/>
        </pc:sldMkLst>
      </pc:sldChg>
      <pc:sldChg chg="modTransition modAnim">
        <pc:chgData name="William Liu" userId="533dbcff-4b22-4794-bc5f-de9c23d5e788" providerId="ADAL" clId="{F83DBF1C-DA5C-4CBD-BB64-BD671C402027}" dt="2021-06-04T08:58:04.736" v="84"/>
        <pc:sldMkLst>
          <pc:docMk/>
          <pc:sldMk cId="4262141962" sldId="269"/>
        </pc:sldMkLst>
      </pc:sldChg>
      <pc:sldChg chg="modTransition modAnim">
        <pc:chgData name="William Liu" userId="533dbcff-4b22-4794-bc5f-de9c23d5e788" providerId="ADAL" clId="{F83DBF1C-DA5C-4CBD-BB64-BD671C402027}" dt="2021-06-04T08:57:05.872" v="75"/>
        <pc:sldMkLst>
          <pc:docMk/>
          <pc:sldMk cId="1954726659" sldId="270"/>
        </pc:sldMkLst>
      </pc:sldChg>
      <pc:sldChg chg="modTransition modAnim">
        <pc:chgData name="William Liu" userId="533dbcff-4b22-4794-bc5f-de9c23d5e788" providerId="ADAL" clId="{F83DBF1C-DA5C-4CBD-BB64-BD671C402027}" dt="2021-06-04T08:57:10.307" v="76"/>
        <pc:sldMkLst>
          <pc:docMk/>
          <pc:sldMk cId="0" sldId="271"/>
        </pc:sldMkLst>
      </pc:sldChg>
      <pc:sldChg chg="modTransition modAnim">
        <pc:chgData name="William Liu" userId="533dbcff-4b22-4794-bc5f-de9c23d5e788" providerId="ADAL" clId="{F83DBF1C-DA5C-4CBD-BB64-BD671C402027}" dt="2021-06-04T08:57:39.904" v="79"/>
        <pc:sldMkLst>
          <pc:docMk/>
          <pc:sldMk cId="1485096042" sldId="272"/>
        </pc:sldMkLst>
      </pc:sldChg>
      <pc:sldChg chg="modTransition modAnim">
        <pc:chgData name="William Liu" userId="533dbcff-4b22-4794-bc5f-de9c23d5e788" providerId="ADAL" clId="{F83DBF1C-DA5C-4CBD-BB64-BD671C402027}" dt="2021-06-04T08:57:43.628" v="80"/>
        <pc:sldMkLst>
          <pc:docMk/>
          <pc:sldMk cId="124870741" sldId="273"/>
        </pc:sldMkLst>
      </pc:sldChg>
      <pc:sldChg chg="modTransition modAnim">
        <pc:chgData name="William Liu" userId="533dbcff-4b22-4794-bc5f-de9c23d5e788" providerId="ADAL" clId="{F83DBF1C-DA5C-4CBD-BB64-BD671C402027}" dt="2021-06-04T08:57:47.768" v="81"/>
        <pc:sldMkLst>
          <pc:docMk/>
          <pc:sldMk cId="2715991532" sldId="274"/>
        </pc:sldMkLst>
      </pc:sldChg>
      <pc:sldChg chg="modTransition modAnim">
        <pc:chgData name="William Liu" userId="533dbcff-4b22-4794-bc5f-de9c23d5e788" providerId="ADAL" clId="{F83DBF1C-DA5C-4CBD-BB64-BD671C402027}" dt="2021-06-04T08:57:51.716" v="82"/>
        <pc:sldMkLst>
          <pc:docMk/>
          <pc:sldMk cId="559375502" sldId="275"/>
        </pc:sldMkLst>
      </pc:sldChg>
      <pc:sldChg chg="modTransition modAnim">
        <pc:chgData name="William Liu" userId="533dbcff-4b22-4794-bc5f-de9c23d5e788" providerId="ADAL" clId="{F83DBF1C-DA5C-4CBD-BB64-BD671C402027}" dt="2021-06-04T08:58:11.948" v="85"/>
        <pc:sldMkLst>
          <pc:docMk/>
          <pc:sldMk cId="798386242" sldId="276"/>
        </pc:sldMkLst>
      </pc:sldChg>
      <pc:sldChg chg="modTransition modAnim">
        <pc:chgData name="William Liu" userId="533dbcff-4b22-4794-bc5f-de9c23d5e788" providerId="ADAL" clId="{F83DBF1C-DA5C-4CBD-BB64-BD671C402027}" dt="2021-06-04T08:58:15.569" v="86"/>
        <pc:sldMkLst>
          <pc:docMk/>
          <pc:sldMk cId="540196188" sldId="277"/>
        </pc:sldMkLst>
      </pc:sldChg>
      <pc:sldChg chg="modTransition">
        <pc:chgData name="William Liu" userId="533dbcff-4b22-4794-bc5f-de9c23d5e788" providerId="ADAL" clId="{F83DBF1C-DA5C-4CBD-BB64-BD671C402027}" dt="2021-06-04T08:21:13.684" v="3"/>
        <pc:sldMkLst>
          <pc:docMk/>
          <pc:sldMk cId="3125047075" sldId="278"/>
        </pc:sldMkLst>
      </pc:sldChg>
      <pc:sldChg chg="modTransition modAnim">
        <pc:chgData name="William Liu" userId="533dbcff-4b22-4794-bc5f-de9c23d5e788" providerId="ADAL" clId="{F83DBF1C-DA5C-4CBD-BB64-BD671C402027}" dt="2021-06-04T08:54:32.928" v="64"/>
        <pc:sldMkLst>
          <pc:docMk/>
          <pc:sldMk cId="0" sldId="279"/>
        </pc:sldMkLst>
      </pc:sldChg>
      <pc:sldChg chg="modTransition">
        <pc:chgData name="William Liu" userId="533dbcff-4b22-4794-bc5f-de9c23d5e788" providerId="ADAL" clId="{F83DBF1C-DA5C-4CBD-BB64-BD671C402027}" dt="2021-06-04T08:21:13.684" v="3"/>
        <pc:sldMkLst>
          <pc:docMk/>
          <pc:sldMk cId="3642518144" sldId="313"/>
        </pc:sldMkLst>
      </pc:sldChg>
      <pc:sldChg chg="modTransition modAnim">
        <pc:chgData name="William Liu" userId="533dbcff-4b22-4794-bc5f-de9c23d5e788" providerId="ADAL" clId="{F83DBF1C-DA5C-4CBD-BB64-BD671C402027}" dt="2021-06-04T08:58:24.091" v="87"/>
        <pc:sldMkLst>
          <pc:docMk/>
          <pc:sldMk cId="2740098475" sldId="314"/>
        </pc:sldMkLst>
      </pc:sldChg>
      <pc:sldChg chg="addSp delSp modSp mod modTransition modClrScheme chgLayout">
        <pc:chgData name="William Liu" userId="533dbcff-4b22-4794-bc5f-de9c23d5e788" providerId="ADAL" clId="{F83DBF1C-DA5C-4CBD-BB64-BD671C402027}" dt="2021-06-04T08:53:26.476" v="63" actId="26606"/>
        <pc:sldMkLst>
          <pc:docMk/>
          <pc:sldMk cId="0" sldId="315"/>
        </pc:sldMkLst>
        <pc:spChg chg="add del">
          <ac:chgData name="William Liu" userId="533dbcff-4b22-4794-bc5f-de9c23d5e788" providerId="ADAL" clId="{F83DBF1C-DA5C-4CBD-BB64-BD671C402027}" dt="2021-06-04T08:53:26.476" v="63" actId="26606"/>
          <ac:spMkLst>
            <pc:docMk/>
            <pc:sldMk cId="0" sldId="315"/>
            <ac:spMk id="6" creationId="{00000000-0000-0000-0000-000000000000}"/>
          </ac:spMkLst>
        </pc:spChg>
        <pc:spChg chg="mod">
          <ac:chgData name="William Liu" userId="533dbcff-4b22-4794-bc5f-de9c23d5e788" providerId="ADAL" clId="{F83DBF1C-DA5C-4CBD-BB64-BD671C402027}" dt="2021-06-04T08:53:26.476" v="63" actId="26606"/>
          <ac:spMkLst>
            <pc:docMk/>
            <pc:sldMk cId="0" sldId="315"/>
            <ac:spMk id="7" creationId="{00000000-0000-0000-0000-000000000000}"/>
          </ac:spMkLst>
        </pc:spChg>
        <pc:spChg chg="add del mod">
          <ac:chgData name="William Liu" userId="533dbcff-4b22-4794-bc5f-de9c23d5e788" providerId="ADAL" clId="{F83DBF1C-DA5C-4CBD-BB64-BD671C402027}" dt="2021-06-04T08:52:59.898" v="47" actId="26606"/>
          <ac:spMkLst>
            <pc:docMk/>
            <pc:sldMk cId="0" sldId="315"/>
            <ac:spMk id="10" creationId="{2CC78564-E07E-4753-A256-6B2295D204DA}"/>
          </ac:spMkLst>
        </pc:spChg>
        <pc:spChg chg="add del mod">
          <ac:chgData name="William Liu" userId="533dbcff-4b22-4794-bc5f-de9c23d5e788" providerId="ADAL" clId="{F83DBF1C-DA5C-4CBD-BB64-BD671C402027}" dt="2021-06-04T08:53:12.254" v="57" actId="26606"/>
          <ac:spMkLst>
            <pc:docMk/>
            <pc:sldMk cId="0" sldId="315"/>
            <ac:spMk id="12" creationId="{61AFF9E9-4194-4F20-9BF3-D389D7155FA7}"/>
          </ac:spMkLst>
        </pc:spChg>
        <pc:spChg chg="add del mod">
          <ac:chgData name="William Liu" userId="533dbcff-4b22-4794-bc5f-de9c23d5e788" providerId="ADAL" clId="{F83DBF1C-DA5C-4CBD-BB64-BD671C402027}" dt="2021-06-04T08:52:54.499" v="45" actId="26606"/>
          <ac:spMkLst>
            <pc:docMk/>
            <pc:sldMk cId="0" sldId="315"/>
            <ac:spMk id="13" creationId="{5F34EEFA-64ED-4368-9D57-8BCD227C7668}"/>
          </ac:spMkLst>
        </pc:spChg>
        <pc:spChg chg="add del mod">
          <ac:chgData name="William Liu" userId="533dbcff-4b22-4794-bc5f-de9c23d5e788" providerId="ADAL" clId="{F83DBF1C-DA5C-4CBD-BB64-BD671C402027}" dt="2021-06-04T08:53:01.486" v="49" actId="26606"/>
          <ac:spMkLst>
            <pc:docMk/>
            <pc:sldMk cId="0" sldId="315"/>
            <ac:spMk id="14" creationId="{00000000-0000-0000-0000-000000000000}"/>
          </ac:spMkLst>
        </pc:spChg>
        <pc:spChg chg="add del mod">
          <ac:chgData name="William Liu" userId="533dbcff-4b22-4794-bc5f-de9c23d5e788" providerId="ADAL" clId="{F83DBF1C-DA5C-4CBD-BB64-BD671C402027}" dt="2021-06-04T08:53:06.159" v="51" actId="26606"/>
          <ac:spMkLst>
            <pc:docMk/>
            <pc:sldMk cId="0" sldId="315"/>
            <ac:spMk id="16" creationId="{00000000-0000-0000-0000-000000000000}"/>
          </ac:spMkLst>
        </pc:spChg>
        <pc:spChg chg="add del mod">
          <ac:chgData name="William Liu" userId="533dbcff-4b22-4794-bc5f-de9c23d5e788" providerId="ADAL" clId="{F83DBF1C-DA5C-4CBD-BB64-BD671C402027}" dt="2021-06-04T08:53:09.178" v="53" actId="26606"/>
          <ac:spMkLst>
            <pc:docMk/>
            <pc:sldMk cId="0" sldId="315"/>
            <ac:spMk id="18" creationId="{386EF9D9-6C66-4792-8844-8A07367EC02A}"/>
          </ac:spMkLst>
        </pc:spChg>
        <pc:spChg chg="add del mod">
          <ac:chgData name="William Liu" userId="533dbcff-4b22-4794-bc5f-de9c23d5e788" providerId="ADAL" clId="{F83DBF1C-DA5C-4CBD-BB64-BD671C402027}" dt="2021-06-04T08:53:11.328" v="55" actId="26606"/>
          <ac:spMkLst>
            <pc:docMk/>
            <pc:sldMk cId="0" sldId="315"/>
            <ac:spMk id="21" creationId="{4232A95D-1BC0-47C0-B13E-F3C91F2A10BF}"/>
          </ac:spMkLst>
        </pc:spChg>
        <pc:spChg chg="add del mod">
          <ac:chgData name="William Liu" userId="533dbcff-4b22-4794-bc5f-de9c23d5e788" providerId="ADAL" clId="{F83DBF1C-DA5C-4CBD-BB64-BD671C402027}" dt="2021-06-04T08:53:12.254" v="57" actId="26606"/>
          <ac:spMkLst>
            <pc:docMk/>
            <pc:sldMk cId="0" sldId="315"/>
            <ac:spMk id="24" creationId="{00000000-0000-0000-0000-000000000000}"/>
          </ac:spMkLst>
        </pc:spChg>
        <pc:spChg chg="add del mod">
          <ac:chgData name="William Liu" userId="533dbcff-4b22-4794-bc5f-de9c23d5e788" providerId="ADAL" clId="{F83DBF1C-DA5C-4CBD-BB64-BD671C402027}" dt="2021-06-04T08:53:12.254" v="57" actId="26606"/>
          <ac:spMkLst>
            <pc:docMk/>
            <pc:sldMk cId="0" sldId="315"/>
            <ac:spMk id="25" creationId="{62AD667A-9DAD-4979-9132-1947EF9779BE}"/>
          </ac:spMkLst>
        </pc:spChg>
        <pc:spChg chg="add del mod">
          <ac:chgData name="William Liu" userId="533dbcff-4b22-4794-bc5f-de9c23d5e788" providerId="ADAL" clId="{F83DBF1C-DA5C-4CBD-BB64-BD671C402027}" dt="2021-06-04T08:53:12.254" v="57" actId="26606"/>
          <ac:spMkLst>
            <pc:docMk/>
            <pc:sldMk cId="0" sldId="315"/>
            <ac:spMk id="26" creationId="{277D0678-8B64-4B44-9FC4-B2B0CB870C03}"/>
          </ac:spMkLst>
        </pc:spChg>
        <pc:spChg chg="add del mod">
          <ac:chgData name="William Liu" userId="533dbcff-4b22-4794-bc5f-de9c23d5e788" providerId="ADAL" clId="{F83DBF1C-DA5C-4CBD-BB64-BD671C402027}" dt="2021-06-04T08:53:18.085" v="59" actId="26606"/>
          <ac:spMkLst>
            <pc:docMk/>
            <pc:sldMk cId="0" sldId="315"/>
            <ac:spMk id="28" creationId="{00000000-0000-0000-0000-000000000000}"/>
          </ac:spMkLst>
        </pc:spChg>
        <pc:spChg chg="add del mod">
          <ac:chgData name="William Liu" userId="533dbcff-4b22-4794-bc5f-de9c23d5e788" providerId="ADAL" clId="{F83DBF1C-DA5C-4CBD-BB64-BD671C402027}" dt="2021-06-04T08:53:23.617" v="61" actId="26606"/>
          <ac:spMkLst>
            <pc:docMk/>
            <pc:sldMk cId="0" sldId="315"/>
            <ac:spMk id="30" creationId="{2CC78564-E07E-4753-A256-6B2295D204DA}"/>
          </ac:spMkLst>
        </pc:spChg>
        <pc:spChg chg="add del mod">
          <ac:chgData name="William Liu" userId="533dbcff-4b22-4794-bc5f-de9c23d5e788" providerId="ADAL" clId="{F83DBF1C-DA5C-4CBD-BB64-BD671C402027}" dt="2021-06-04T08:53:26.476" v="63" actId="26606"/>
          <ac:spMkLst>
            <pc:docMk/>
            <pc:sldMk cId="0" sldId="315"/>
            <ac:spMk id="33" creationId="{5F34EEFA-64ED-4368-9D57-8BCD227C7668}"/>
          </ac:spMkLst>
        </pc:spChg>
        <pc:graphicFrameChg chg="add del">
          <ac:chgData name="William Liu" userId="533dbcff-4b22-4794-bc5f-de9c23d5e788" providerId="ADAL" clId="{F83DBF1C-DA5C-4CBD-BB64-BD671C402027}" dt="2021-06-04T08:52:54.499" v="45" actId="26606"/>
          <ac:graphicFrameMkLst>
            <pc:docMk/>
            <pc:sldMk cId="0" sldId="315"/>
            <ac:graphicFrameMk id="9" creationId="{EB4D81B5-7B0D-4AF2-A537-A0BEE57CC7E9}"/>
          </ac:graphicFrameMkLst>
        </pc:graphicFrameChg>
        <pc:graphicFrameChg chg="add del">
          <ac:chgData name="William Liu" userId="533dbcff-4b22-4794-bc5f-de9c23d5e788" providerId="ADAL" clId="{F83DBF1C-DA5C-4CBD-BB64-BD671C402027}" dt="2021-06-04T08:52:59.898" v="47" actId="26606"/>
          <ac:graphicFrameMkLst>
            <pc:docMk/>
            <pc:sldMk cId="0" sldId="315"/>
            <ac:graphicFrameMk id="11" creationId="{AFF4247A-1D40-4766-826F-858C3392E28D}"/>
          </ac:graphicFrameMkLst>
        </pc:graphicFrameChg>
        <pc:graphicFrameChg chg="add del">
          <ac:chgData name="William Liu" userId="533dbcff-4b22-4794-bc5f-de9c23d5e788" providerId="ADAL" clId="{F83DBF1C-DA5C-4CBD-BB64-BD671C402027}" dt="2021-06-04T08:53:09.178" v="53" actId="26606"/>
          <ac:graphicFrameMkLst>
            <pc:docMk/>
            <pc:sldMk cId="0" sldId="315"/>
            <ac:graphicFrameMk id="19" creationId="{011DCD41-5E4C-48B4-88BA-A5026DB16388}"/>
          </ac:graphicFrameMkLst>
        </pc:graphicFrameChg>
        <pc:graphicFrameChg chg="add del">
          <ac:chgData name="William Liu" userId="533dbcff-4b22-4794-bc5f-de9c23d5e788" providerId="ADAL" clId="{F83DBF1C-DA5C-4CBD-BB64-BD671C402027}" dt="2021-06-04T08:53:11.328" v="55" actId="26606"/>
          <ac:graphicFrameMkLst>
            <pc:docMk/>
            <pc:sldMk cId="0" sldId="315"/>
            <ac:graphicFrameMk id="22" creationId="{54441477-13C9-494E-A828-A7FB008DB885}"/>
          </ac:graphicFrameMkLst>
        </pc:graphicFrameChg>
        <pc:graphicFrameChg chg="add del">
          <ac:chgData name="William Liu" userId="533dbcff-4b22-4794-bc5f-de9c23d5e788" providerId="ADAL" clId="{F83DBF1C-DA5C-4CBD-BB64-BD671C402027}" dt="2021-06-04T08:53:23.617" v="61" actId="26606"/>
          <ac:graphicFrameMkLst>
            <pc:docMk/>
            <pc:sldMk cId="0" sldId="315"/>
            <ac:graphicFrameMk id="31" creationId="{AFF4247A-1D40-4766-826F-858C3392E28D}"/>
          </ac:graphicFrameMkLst>
        </pc:graphicFrameChg>
        <pc:graphicFrameChg chg="add del">
          <ac:chgData name="William Liu" userId="533dbcff-4b22-4794-bc5f-de9c23d5e788" providerId="ADAL" clId="{F83DBF1C-DA5C-4CBD-BB64-BD671C402027}" dt="2021-06-04T08:53:26.476" v="63" actId="26606"/>
          <ac:graphicFrameMkLst>
            <pc:docMk/>
            <pc:sldMk cId="0" sldId="315"/>
            <ac:graphicFrameMk id="34" creationId="{EB4D81B5-7B0D-4AF2-A537-A0BEE57CC7E9}"/>
          </ac:graphicFrameMkLst>
        </pc:graphicFrameChg>
      </pc:sldChg>
      <pc:sldChg chg="modTransition">
        <pc:chgData name="William Liu" userId="533dbcff-4b22-4794-bc5f-de9c23d5e788" providerId="ADAL" clId="{F83DBF1C-DA5C-4CBD-BB64-BD671C402027}" dt="2021-06-04T08:21:13.684" v="3"/>
        <pc:sldMkLst>
          <pc:docMk/>
          <pc:sldMk cId="0" sldId="316"/>
        </pc:sldMkLst>
      </pc:sldChg>
      <pc:sldChg chg="modTransition">
        <pc:chgData name="William Liu" userId="533dbcff-4b22-4794-bc5f-de9c23d5e788" providerId="ADAL" clId="{F83DBF1C-DA5C-4CBD-BB64-BD671C402027}" dt="2021-06-04T08:21:13.684" v="3"/>
        <pc:sldMkLst>
          <pc:docMk/>
          <pc:sldMk cId="4212985662" sldId="317"/>
        </pc:sldMkLst>
      </pc:sldChg>
      <pc:sldChg chg="modTransition modNotes">
        <pc:chgData name="William Liu" userId="533dbcff-4b22-4794-bc5f-de9c23d5e788" providerId="ADAL" clId="{F83DBF1C-DA5C-4CBD-BB64-BD671C402027}" dt="2021-06-04T08:21:13.684" v="3"/>
        <pc:sldMkLst>
          <pc:docMk/>
          <pc:sldMk cId="3745994768" sldId="318"/>
        </pc:sldMkLst>
      </pc:sldChg>
      <pc:sldChg chg="modTransition">
        <pc:chgData name="William Liu" userId="533dbcff-4b22-4794-bc5f-de9c23d5e788" providerId="ADAL" clId="{F83DBF1C-DA5C-4CBD-BB64-BD671C402027}" dt="2021-06-04T08:21:13.684" v="3"/>
        <pc:sldMkLst>
          <pc:docMk/>
          <pc:sldMk cId="0" sldId="319"/>
        </pc:sldMkLst>
      </pc:sldChg>
      <pc:sldMasterChg chg="modTransition modSldLayout">
        <pc:chgData name="William Liu" userId="533dbcff-4b22-4794-bc5f-de9c23d5e788" providerId="ADAL" clId="{F83DBF1C-DA5C-4CBD-BB64-BD671C402027}" dt="2021-06-04T08:21:13.684" v="3"/>
        <pc:sldMasterMkLst>
          <pc:docMk/>
          <pc:sldMasterMk cId="0" sldId="2147483648"/>
        </pc:sldMasterMkLst>
        <pc:sldLayoutChg chg="modTransition">
          <pc:chgData name="William Liu" userId="533dbcff-4b22-4794-bc5f-de9c23d5e788" providerId="ADAL" clId="{F83DBF1C-DA5C-4CBD-BB64-BD671C402027}" dt="2021-06-04T08:21:13.684" v="3"/>
          <pc:sldLayoutMkLst>
            <pc:docMk/>
            <pc:sldMasterMk cId="0" sldId="2147483648"/>
            <pc:sldLayoutMk cId="0" sldId="2147483649"/>
          </pc:sldLayoutMkLst>
        </pc:sldLayoutChg>
        <pc:sldLayoutChg chg="modTransition">
          <pc:chgData name="William Liu" userId="533dbcff-4b22-4794-bc5f-de9c23d5e788" providerId="ADAL" clId="{F83DBF1C-DA5C-4CBD-BB64-BD671C402027}" dt="2021-06-04T08:21:13.684" v="3"/>
          <pc:sldLayoutMkLst>
            <pc:docMk/>
            <pc:sldMasterMk cId="0" sldId="2147483648"/>
            <pc:sldLayoutMk cId="0" sldId="2147483650"/>
          </pc:sldLayoutMkLst>
        </pc:sldLayoutChg>
        <pc:sldLayoutChg chg="modTransition">
          <pc:chgData name="William Liu" userId="533dbcff-4b22-4794-bc5f-de9c23d5e788" providerId="ADAL" clId="{F83DBF1C-DA5C-4CBD-BB64-BD671C402027}" dt="2021-06-04T08:21:13.684" v="3"/>
          <pc:sldLayoutMkLst>
            <pc:docMk/>
            <pc:sldMasterMk cId="0" sldId="2147483648"/>
            <pc:sldLayoutMk cId="0" sldId="2147483651"/>
          </pc:sldLayoutMkLst>
        </pc:sldLayoutChg>
        <pc:sldLayoutChg chg="modTransition">
          <pc:chgData name="William Liu" userId="533dbcff-4b22-4794-bc5f-de9c23d5e788" providerId="ADAL" clId="{F83DBF1C-DA5C-4CBD-BB64-BD671C402027}" dt="2021-06-04T08:21:13.684" v="3"/>
          <pc:sldLayoutMkLst>
            <pc:docMk/>
            <pc:sldMasterMk cId="0" sldId="2147483648"/>
            <pc:sldLayoutMk cId="0" sldId="2147483652"/>
          </pc:sldLayoutMkLst>
        </pc:sldLayoutChg>
        <pc:sldLayoutChg chg="modTransition">
          <pc:chgData name="William Liu" userId="533dbcff-4b22-4794-bc5f-de9c23d5e788" providerId="ADAL" clId="{F83DBF1C-DA5C-4CBD-BB64-BD671C402027}" dt="2021-06-04T08:21:13.684" v="3"/>
          <pc:sldLayoutMkLst>
            <pc:docMk/>
            <pc:sldMasterMk cId="0" sldId="2147483648"/>
            <pc:sldLayoutMk cId="0" sldId="2147483653"/>
          </pc:sldLayoutMkLst>
        </pc:sldLayoutChg>
        <pc:sldLayoutChg chg="modTransition">
          <pc:chgData name="William Liu" userId="533dbcff-4b22-4794-bc5f-de9c23d5e788" providerId="ADAL" clId="{F83DBF1C-DA5C-4CBD-BB64-BD671C402027}" dt="2021-06-04T08:21:13.684" v="3"/>
          <pc:sldLayoutMkLst>
            <pc:docMk/>
            <pc:sldMasterMk cId="0" sldId="2147483648"/>
            <pc:sldLayoutMk cId="0" sldId="2147483654"/>
          </pc:sldLayoutMkLst>
        </pc:sldLayoutChg>
        <pc:sldLayoutChg chg="modTransition">
          <pc:chgData name="William Liu" userId="533dbcff-4b22-4794-bc5f-de9c23d5e788" providerId="ADAL" clId="{F83DBF1C-DA5C-4CBD-BB64-BD671C402027}" dt="2021-06-04T08:21:13.684" v="3"/>
          <pc:sldLayoutMkLst>
            <pc:docMk/>
            <pc:sldMasterMk cId="0" sldId="2147483648"/>
            <pc:sldLayoutMk cId="0" sldId="2147483655"/>
          </pc:sldLayoutMkLst>
        </pc:sldLayoutChg>
        <pc:sldLayoutChg chg="modTransition">
          <pc:chgData name="William Liu" userId="533dbcff-4b22-4794-bc5f-de9c23d5e788" providerId="ADAL" clId="{F83DBF1C-DA5C-4CBD-BB64-BD671C402027}" dt="2021-06-04T08:21:13.684" v="3"/>
          <pc:sldLayoutMkLst>
            <pc:docMk/>
            <pc:sldMasterMk cId="0" sldId="2147483648"/>
            <pc:sldLayoutMk cId="0" sldId="2147483656"/>
          </pc:sldLayoutMkLst>
        </pc:sldLayoutChg>
        <pc:sldLayoutChg chg="modTransition">
          <pc:chgData name="William Liu" userId="533dbcff-4b22-4794-bc5f-de9c23d5e788" providerId="ADAL" clId="{F83DBF1C-DA5C-4CBD-BB64-BD671C402027}" dt="2021-06-04T08:21:13.684" v="3"/>
          <pc:sldLayoutMkLst>
            <pc:docMk/>
            <pc:sldMasterMk cId="0" sldId="2147483648"/>
            <pc:sldLayoutMk cId="0" sldId="2147483657"/>
          </pc:sldLayoutMkLst>
        </pc:sldLayoutChg>
        <pc:sldLayoutChg chg="modTransition">
          <pc:chgData name="William Liu" userId="533dbcff-4b22-4794-bc5f-de9c23d5e788" providerId="ADAL" clId="{F83DBF1C-DA5C-4CBD-BB64-BD671C402027}" dt="2021-06-04T08:21:13.684" v="3"/>
          <pc:sldLayoutMkLst>
            <pc:docMk/>
            <pc:sldMasterMk cId="0" sldId="2147483648"/>
            <pc:sldLayoutMk cId="0" sldId="2147483658"/>
          </pc:sldLayoutMkLst>
        </pc:sldLayoutChg>
        <pc:sldLayoutChg chg="modTransition">
          <pc:chgData name="William Liu" userId="533dbcff-4b22-4794-bc5f-de9c23d5e788" providerId="ADAL" clId="{F83DBF1C-DA5C-4CBD-BB64-BD671C402027}" dt="2021-06-04T08:21:13.684" v="3"/>
          <pc:sldLayoutMkLst>
            <pc:docMk/>
            <pc:sldMasterMk cId="0" sldId="2147483648"/>
            <pc:sldLayoutMk cId="0" sldId="2147483659"/>
          </pc:sldLayoutMkLst>
        </pc:sldLayoutChg>
        <pc:sldLayoutChg chg="modTransition">
          <pc:chgData name="William Liu" userId="533dbcff-4b22-4794-bc5f-de9c23d5e788" providerId="ADAL" clId="{F83DBF1C-DA5C-4CBD-BB64-BD671C402027}" dt="2021-06-04T08:21:13.684" v="3"/>
          <pc:sldLayoutMkLst>
            <pc:docMk/>
            <pc:sldMasterMk cId="0" sldId="2147483648"/>
            <pc:sldLayoutMk cId="1152766426" sldId="2147483660"/>
          </pc:sldLayoutMkLst>
        </pc:sldLayoutChg>
        <pc:sldLayoutChg chg="modTransition">
          <pc:chgData name="William Liu" userId="533dbcff-4b22-4794-bc5f-de9c23d5e788" providerId="ADAL" clId="{F83DBF1C-DA5C-4CBD-BB64-BD671C402027}" dt="2021-06-04T08:21:13.684" v="3"/>
          <pc:sldLayoutMkLst>
            <pc:docMk/>
            <pc:sldMasterMk cId="0" sldId="2147483648"/>
            <pc:sldLayoutMk cId="1567780207" sldId="2147483661"/>
          </pc:sldLayoutMkLst>
        </pc:sldLayoutChg>
        <pc:sldLayoutChg chg="modTransition">
          <pc:chgData name="William Liu" userId="533dbcff-4b22-4794-bc5f-de9c23d5e788" providerId="ADAL" clId="{F83DBF1C-DA5C-4CBD-BB64-BD671C402027}" dt="2021-06-04T08:21:13.684" v="3"/>
          <pc:sldLayoutMkLst>
            <pc:docMk/>
            <pc:sldMasterMk cId="0" sldId="2147483648"/>
            <pc:sldLayoutMk cId="3472047336" sldId="2147483662"/>
          </pc:sldLayoutMkLst>
        </pc:sldLayoutChg>
      </pc:sldMasterChg>
    </pc:docChg>
  </pc:docChgLst>
  <pc:docChgLst>
    <pc:chgData name="William Liu" userId="533dbcff-4b22-4794-bc5f-de9c23d5e788" providerId="ADAL" clId="{5B106F86-D7E2-4486-9E41-014EE77EB88A}"/>
    <pc:docChg chg="undo custSel addSld delSld modSld modMainMaster">
      <pc:chgData name="William Liu" userId="533dbcff-4b22-4794-bc5f-de9c23d5e788" providerId="ADAL" clId="{5B106F86-D7E2-4486-9E41-014EE77EB88A}" dt="2024-05-08T10:49:53.571" v="884" actId="2696"/>
      <pc:docMkLst>
        <pc:docMk/>
      </pc:docMkLst>
      <pc:sldChg chg="modSp mod modNotes modNotesTx">
        <pc:chgData name="William Liu" userId="533dbcff-4b22-4794-bc5f-de9c23d5e788" providerId="ADAL" clId="{5B106F86-D7E2-4486-9E41-014EE77EB88A}" dt="2024-05-08T09:08:56.830" v="150" actId="27636"/>
        <pc:sldMkLst>
          <pc:docMk/>
          <pc:sldMk cId="3196171522" sldId="261"/>
        </pc:sldMkLst>
        <pc:spChg chg="mod">
          <ac:chgData name="William Liu" userId="533dbcff-4b22-4794-bc5f-de9c23d5e788" providerId="ADAL" clId="{5B106F86-D7E2-4486-9E41-014EE77EB88A}" dt="2024-05-08T09:01:24.581" v="39" actId="20577"/>
          <ac:spMkLst>
            <pc:docMk/>
            <pc:sldMk cId="3196171522" sldId="261"/>
            <ac:spMk id="2" creationId="{943955E9-F8B5-4E88-B297-31DCAF8FFE30}"/>
          </ac:spMkLst>
        </pc:spChg>
      </pc:sldChg>
      <pc:sldChg chg="modSp mod modNotesTx">
        <pc:chgData name="William Liu" userId="533dbcff-4b22-4794-bc5f-de9c23d5e788" providerId="ADAL" clId="{5B106F86-D7E2-4486-9E41-014EE77EB88A}" dt="2024-05-08T09:13:59.610" v="310" actId="20577"/>
        <pc:sldMkLst>
          <pc:docMk/>
          <pc:sldMk cId="3795645976" sldId="263"/>
        </pc:sldMkLst>
        <pc:spChg chg="mod">
          <ac:chgData name="William Liu" userId="533dbcff-4b22-4794-bc5f-de9c23d5e788" providerId="ADAL" clId="{5B106F86-D7E2-4486-9E41-014EE77EB88A}" dt="2024-05-08T09:06:20.194" v="95"/>
          <ac:spMkLst>
            <pc:docMk/>
            <pc:sldMk cId="3795645976" sldId="263"/>
            <ac:spMk id="2" creationId="{4144AD15-0578-4A4D-A121-3DF8C940F383}"/>
          </ac:spMkLst>
        </pc:spChg>
        <pc:spChg chg="mod">
          <ac:chgData name="William Liu" userId="533dbcff-4b22-4794-bc5f-de9c23d5e788" providerId="ADAL" clId="{5B106F86-D7E2-4486-9E41-014EE77EB88A}" dt="2024-05-08T09:06:06.147" v="94"/>
          <ac:spMkLst>
            <pc:docMk/>
            <pc:sldMk cId="3795645976" sldId="263"/>
            <ac:spMk id="3" creationId="{C596A330-79B2-433A-8BC9-D9D065DD20A7}"/>
          </ac:spMkLst>
        </pc:spChg>
      </pc:sldChg>
      <pc:sldChg chg="modSp mod modNotesTx">
        <pc:chgData name="William Liu" userId="533dbcff-4b22-4794-bc5f-de9c23d5e788" providerId="ADAL" clId="{5B106F86-D7E2-4486-9E41-014EE77EB88A}" dt="2024-05-08T09:20:45.406" v="549" actId="20577"/>
        <pc:sldMkLst>
          <pc:docMk/>
          <pc:sldMk cId="2494644845" sldId="264"/>
        </pc:sldMkLst>
        <pc:spChg chg="mod">
          <ac:chgData name="William Liu" userId="533dbcff-4b22-4794-bc5f-de9c23d5e788" providerId="ADAL" clId="{5B106F86-D7E2-4486-9E41-014EE77EB88A}" dt="2024-05-08T09:07:52.642" v="108"/>
          <ac:spMkLst>
            <pc:docMk/>
            <pc:sldMk cId="2494644845" sldId="264"/>
            <ac:spMk id="2" creationId="{B9B32933-64CF-4A10-96B5-24A9ECBDBEA1}"/>
          </ac:spMkLst>
        </pc:spChg>
        <pc:spChg chg="mod">
          <ac:chgData name="William Liu" userId="533dbcff-4b22-4794-bc5f-de9c23d5e788" providerId="ADAL" clId="{5B106F86-D7E2-4486-9E41-014EE77EB88A}" dt="2024-05-08T09:07:45.470" v="107"/>
          <ac:spMkLst>
            <pc:docMk/>
            <pc:sldMk cId="2494644845" sldId="264"/>
            <ac:spMk id="3" creationId="{66C64EE9-FC3F-4A89-BDC7-BB59C3F1F269}"/>
          </ac:spMkLst>
        </pc:spChg>
      </pc:sldChg>
      <pc:sldChg chg="modSp mod modNotesTx">
        <pc:chgData name="William Liu" userId="533dbcff-4b22-4794-bc5f-de9c23d5e788" providerId="ADAL" clId="{5B106F86-D7E2-4486-9E41-014EE77EB88A}" dt="2024-05-08T09:16:46.813" v="352" actId="20577"/>
        <pc:sldMkLst>
          <pc:docMk/>
          <pc:sldMk cId="212987971" sldId="265"/>
        </pc:sldMkLst>
        <pc:spChg chg="mod">
          <ac:chgData name="William Liu" userId="533dbcff-4b22-4794-bc5f-de9c23d5e788" providerId="ADAL" clId="{5B106F86-D7E2-4486-9E41-014EE77EB88A}" dt="2024-05-08T09:15:17.648" v="318" actId="27636"/>
          <ac:spMkLst>
            <pc:docMk/>
            <pc:sldMk cId="212987971" sldId="265"/>
            <ac:spMk id="2" creationId="{0C0B4EF3-C589-4986-8422-69B1ABCF942F}"/>
          </ac:spMkLst>
        </pc:spChg>
        <pc:spChg chg="mod">
          <ac:chgData name="William Liu" userId="533dbcff-4b22-4794-bc5f-de9c23d5e788" providerId="ADAL" clId="{5B106F86-D7E2-4486-9E41-014EE77EB88A}" dt="2024-05-08T09:15:00.617" v="311"/>
          <ac:spMkLst>
            <pc:docMk/>
            <pc:sldMk cId="212987971" sldId="265"/>
            <ac:spMk id="3" creationId="{7A7F2469-65D2-4272-A280-0493D5B5EEAB}"/>
          </ac:spMkLst>
        </pc:spChg>
      </pc:sldChg>
      <pc:sldChg chg="modSp mod modNotesTx">
        <pc:chgData name="William Liu" userId="533dbcff-4b22-4794-bc5f-de9c23d5e788" providerId="ADAL" clId="{5B106F86-D7E2-4486-9E41-014EE77EB88A}" dt="2024-05-08T09:20:10.021" v="527" actId="20577"/>
        <pc:sldMkLst>
          <pc:docMk/>
          <pc:sldMk cId="3196171522" sldId="266"/>
        </pc:sldMkLst>
        <pc:spChg chg="mod">
          <ac:chgData name="William Liu" userId="533dbcff-4b22-4794-bc5f-de9c23d5e788" providerId="ADAL" clId="{5B106F86-D7E2-4486-9E41-014EE77EB88A}" dt="2024-05-08T09:18:41.750" v="436"/>
          <ac:spMkLst>
            <pc:docMk/>
            <pc:sldMk cId="3196171522" sldId="266"/>
            <ac:spMk id="2" creationId="{943955E9-F8B5-4E88-B297-31DCAF8FFE30}"/>
          </ac:spMkLst>
        </pc:spChg>
        <pc:spChg chg="mod">
          <ac:chgData name="William Liu" userId="533dbcff-4b22-4794-bc5f-de9c23d5e788" providerId="ADAL" clId="{5B106F86-D7E2-4486-9E41-014EE77EB88A}" dt="2024-05-08T09:18:35.469" v="435"/>
          <ac:spMkLst>
            <pc:docMk/>
            <pc:sldMk cId="3196171522" sldId="266"/>
            <ac:spMk id="3" creationId="{068A4175-67AA-49FB-AED8-53D0B82E8891}"/>
          </ac:spMkLst>
        </pc:spChg>
      </pc:sldChg>
      <pc:sldChg chg="modNotes modNotesTx">
        <pc:chgData name="William Liu" userId="533dbcff-4b22-4794-bc5f-de9c23d5e788" providerId="ADAL" clId="{5B106F86-D7E2-4486-9E41-014EE77EB88A}" dt="2024-05-08T10:35:29.337" v="649"/>
        <pc:sldMkLst>
          <pc:docMk/>
          <pc:sldMk cId="2864627136" sldId="268"/>
        </pc:sldMkLst>
      </pc:sldChg>
      <pc:sldChg chg="modNotesTx">
        <pc:chgData name="William Liu" userId="533dbcff-4b22-4794-bc5f-de9c23d5e788" providerId="ADAL" clId="{5B106F86-D7E2-4486-9E41-014EE77EB88A}" dt="2024-05-08T10:32:21.878" v="639" actId="20577"/>
        <pc:sldMkLst>
          <pc:docMk/>
          <pc:sldMk cId="4262141962" sldId="269"/>
        </pc:sldMkLst>
      </pc:sldChg>
      <pc:sldChg chg="modSp mod">
        <pc:chgData name="William Liu" userId="533dbcff-4b22-4794-bc5f-de9c23d5e788" providerId="ADAL" clId="{5B106F86-D7E2-4486-9E41-014EE77EB88A}" dt="2024-05-08T09:26:28.237" v="560" actId="14100"/>
        <pc:sldMkLst>
          <pc:docMk/>
          <pc:sldMk cId="1485096042" sldId="272"/>
        </pc:sldMkLst>
        <pc:spChg chg="mod">
          <ac:chgData name="William Liu" userId="533dbcff-4b22-4794-bc5f-de9c23d5e788" providerId="ADAL" clId="{5B106F86-D7E2-4486-9E41-014EE77EB88A}" dt="2024-05-08T09:26:28.237" v="560" actId="14100"/>
          <ac:spMkLst>
            <pc:docMk/>
            <pc:sldMk cId="1485096042" sldId="272"/>
            <ac:spMk id="2" creationId="{4144AD15-0578-4A4D-A121-3DF8C940F383}"/>
          </ac:spMkLst>
        </pc:spChg>
      </pc:sldChg>
      <pc:sldChg chg="modSp mod">
        <pc:chgData name="William Liu" userId="533dbcff-4b22-4794-bc5f-de9c23d5e788" providerId="ADAL" clId="{5B106F86-D7E2-4486-9E41-014EE77EB88A}" dt="2024-05-08T09:26:35.097" v="562" actId="27636"/>
        <pc:sldMkLst>
          <pc:docMk/>
          <pc:sldMk cId="124870741" sldId="273"/>
        </pc:sldMkLst>
        <pc:spChg chg="mod">
          <ac:chgData name="William Liu" userId="533dbcff-4b22-4794-bc5f-de9c23d5e788" providerId="ADAL" clId="{5B106F86-D7E2-4486-9E41-014EE77EB88A}" dt="2024-05-08T09:26:35.097" v="562" actId="27636"/>
          <ac:spMkLst>
            <pc:docMk/>
            <pc:sldMk cId="124870741" sldId="273"/>
            <ac:spMk id="2" creationId="{85DD9FBE-F5FC-4C86-BAB2-BC9F1B08836A}"/>
          </ac:spMkLst>
        </pc:spChg>
      </pc:sldChg>
      <pc:sldChg chg="del">
        <pc:chgData name="William Liu" userId="533dbcff-4b22-4794-bc5f-de9c23d5e788" providerId="ADAL" clId="{5B106F86-D7E2-4486-9E41-014EE77EB88A}" dt="2024-05-08T09:21:18.707" v="555" actId="47"/>
        <pc:sldMkLst>
          <pc:docMk/>
          <pc:sldMk cId="3642518144" sldId="313"/>
        </pc:sldMkLst>
      </pc:sldChg>
      <pc:sldChg chg="modSp mod">
        <pc:chgData name="William Liu" userId="533dbcff-4b22-4794-bc5f-de9c23d5e788" providerId="ADAL" clId="{5B106F86-D7E2-4486-9E41-014EE77EB88A}" dt="2024-05-08T10:44:01.670" v="824" actId="20577"/>
        <pc:sldMkLst>
          <pc:docMk/>
          <pc:sldMk cId="2740098475" sldId="314"/>
        </pc:sldMkLst>
        <pc:spChg chg="mod">
          <ac:chgData name="William Liu" userId="533dbcff-4b22-4794-bc5f-de9c23d5e788" providerId="ADAL" clId="{5B106F86-D7E2-4486-9E41-014EE77EB88A}" dt="2024-05-08T10:44:01.670" v="824" actId="20577"/>
          <ac:spMkLst>
            <pc:docMk/>
            <pc:sldMk cId="2740098475" sldId="314"/>
            <ac:spMk id="2" creationId="{5A2971B4-9DAD-4F6A-8A4A-D23778798CFF}"/>
          </ac:spMkLst>
        </pc:spChg>
      </pc:sldChg>
      <pc:sldChg chg="modNotesTx">
        <pc:chgData name="William Liu" userId="533dbcff-4b22-4794-bc5f-de9c23d5e788" providerId="ADAL" clId="{5B106F86-D7E2-4486-9E41-014EE77EB88A}" dt="2024-05-08T09:03:29.318" v="51" actId="12"/>
        <pc:sldMkLst>
          <pc:docMk/>
          <pc:sldMk cId="4212985662" sldId="317"/>
        </pc:sldMkLst>
      </pc:sldChg>
      <pc:sldChg chg="modSp mod modNotes modNotesTx">
        <pc:chgData name="William Liu" userId="533dbcff-4b22-4794-bc5f-de9c23d5e788" providerId="ADAL" clId="{5B106F86-D7E2-4486-9E41-014EE77EB88A}" dt="2024-05-08T10:43:02.627" v="800" actId="27636"/>
        <pc:sldMkLst>
          <pc:docMk/>
          <pc:sldMk cId="3745994768" sldId="318"/>
        </pc:sldMkLst>
        <pc:spChg chg="mod">
          <ac:chgData name="William Liu" userId="533dbcff-4b22-4794-bc5f-de9c23d5e788" providerId="ADAL" clId="{5B106F86-D7E2-4486-9E41-014EE77EB88A}" dt="2024-05-08T10:34:18.150" v="643" actId="404"/>
          <ac:spMkLst>
            <pc:docMk/>
            <pc:sldMk cId="3745994768" sldId="318"/>
            <ac:spMk id="2" creationId="{28A50A64-0E27-49CB-A1AE-57088D3229F8}"/>
          </ac:spMkLst>
        </pc:spChg>
      </pc:sldChg>
      <pc:sldChg chg="modSp mod">
        <pc:chgData name="William Liu" userId="533dbcff-4b22-4794-bc5f-de9c23d5e788" providerId="ADAL" clId="{5B106F86-D7E2-4486-9E41-014EE77EB88A}" dt="2024-05-08T10:41:56.846" v="794" actId="113"/>
        <pc:sldMkLst>
          <pc:docMk/>
          <pc:sldMk cId="0" sldId="319"/>
        </pc:sldMkLst>
        <pc:spChg chg="mod">
          <ac:chgData name="William Liu" userId="533dbcff-4b22-4794-bc5f-de9c23d5e788" providerId="ADAL" clId="{5B106F86-D7E2-4486-9E41-014EE77EB88A}" dt="2024-05-08T10:41:56.846" v="794" actId="113"/>
          <ac:spMkLst>
            <pc:docMk/>
            <pc:sldMk cId="0" sldId="319"/>
            <ac:spMk id="2" creationId="{00000000-0000-0000-0000-000000000000}"/>
          </ac:spMkLst>
        </pc:spChg>
      </pc:sldChg>
      <pc:sldChg chg="modSp add mod modNotesTx">
        <pc:chgData name="William Liu" userId="533dbcff-4b22-4794-bc5f-de9c23d5e788" providerId="ADAL" clId="{5B106F86-D7E2-4486-9E41-014EE77EB88A}" dt="2024-05-08T09:21:55.723" v="559" actId="6549"/>
        <pc:sldMkLst>
          <pc:docMk/>
          <pc:sldMk cId="3225975120" sldId="320"/>
        </pc:sldMkLst>
        <pc:spChg chg="mod">
          <ac:chgData name="William Liu" userId="533dbcff-4b22-4794-bc5f-de9c23d5e788" providerId="ADAL" clId="{5B106F86-D7E2-4486-9E41-014EE77EB88A}" dt="2024-05-08T09:21:09.559" v="551" actId="27636"/>
          <ac:spMkLst>
            <pc:docMk/>
            <pc:sldMk cId="3225975120" sldId="320"/>
            <ac:spMk id="3" creationId="{13FE8F2A-1508-43DF-8D28-59E101215D70}"/>
          </ac:spMkLst>
        </pc:spChg>
      </pc:sldChg>
      <pc:sldMasterChg chg="addSldLayout delSldLayout modSldLayout">
        <pc:chgData name="William Liu" userId="533dbcff-4b22-4794-bc5f-de9c23d5e788" providerId="ADAL" clId="{5B106F86-D7E2-4486-9E41-014EE77EB88A}" dt="2024-05-08T10:49:53.571" v="884" actId="2696"/>
        <pc:sldMasterMkLst>
          <pc:docMk/>
          <pc:sldMasterMk cId="0" sldId="2147483648"/>
        </pc:sldMasterMkLst>
        <pc:sldLayoutChg chg="addSp delSp modSp mod">
          <pc:chgData name="William Liu" userId="533dbcff-4b22-4794-bc5f-de9c23d5e788" providerId="ADAL" clId="{5B106F86-D7E2-4486-9E41-014EE77EB88A}" dt="2024-05-08T10:49:48.756" v="883" actId="478"/>
          <pc:sldLayoutMkLst>
            <pc:docMk/>
            <pc:sldMasterMk cId="0" sldId="2147483648"/>
            <pc:sldLayoutMk cId="3472047336" sldId="2147483662"/>
          </pc:sldLayoutMkLst>
          <pc:spChg chg="add del mod">
            <ac:chgData name="William Liu" userId="533dbcff-4b22-4794-bc5f-de9c23d5e788" providerId="ADAL" clId="{5B106F86-D7E2-4486-9E41-014EE77EB88A}" dt="2024-05-08T10:45:08.801" v="827"/>
            <ac:spMkLst>
              <pc:docMk/>
              <pc:sldMasterMk cId="0" sldId="2147483648"/>
              <pc:sldLayoutMk cId="3472047336" sldId="2147483662"/>
              <ac:spMk id="4" creationId="{0688477F-1B9D-D6D1-FDE0-178B548B69A7}"/>
            </ac:spMkLst>
          </pc:spChg>
          <pc:spChg chg="add del mod">
            <ac:chgData name="William Liu" userId="533dbcff-4b22-4794-bc5f-de9c23d5e788" providerId="ADAL" clId="{5B106F86-D7E2-4486-9E41-014EE77EB88A}" dt="2024-05-08T10:45:08.801" v="827"/>
            <ac:spMkLst>
              <pc:docMk/>
              <pc:sldMasterMk cId="0" sldId="2147483648"/>
              <pc:sldLayoutMk cId="3472047336" sldId="2147483662"/>
              <ac:spMk id="7" creationId="{A24CECC2-8E4C-57A2-1367-CA5D817E4621}"/>
            </ac:spMkLst>
          </pc:spChg>
          <pc:spChg chg="add del mod">
            <ac:chgData name="William Liu" userId="533dbcff-4b22-4794-bc5f-de9c23d5e788" providerId="ADAL" clId="{5B106F86-D7E2-4486-9E41-014EE77EB88A}" dt="2024-05-08T10:45:08.801" v="827"/>
            <ac:spMkLst>
              <pc:docMk/>
              <pc:sldMasterMk cId="0" sldId="2147483648"/>
              <pc:sldLayoutMk cId="3472047336" sldId="2147483662"/>
              <ac:spMk id="8" creationId="{89E9F32D-8964-BDF4-6EC8-D0ED0C92A61E}"/>
            </ac:spMkLst>
          </pc:spChg>
          <pc:spChg chg="add del mod">
            <ac:chgData name="William Liu" userId="533dbcff-4b22-4794-bc5f-de9c23d5e788" providerId="ADAL" clId="{5B106F86-D7E2-4486-9E41-014EE77EB88A}" dt="2024-05-08T10:46:38.931" v="840" actId="478"/>
            <ac:spMkLst>
              <pc:docMk/>
              <pc:sldMasterMk cId="0" sldId="2147483648"/>
              <pc:sldLayoutMk cId="3472047336" sldId="2147483662"/>
              <ac:spMk id="10" creationId="{99F5F6CC-2DBB-B22C-A125-37EBFEB2ED03}"/>
            </ac:spMkLst>
          </pc:spChg>
          <pc:spChg chg="add del mod">
            <ac:chgData name="William Liu" userId="533dbcff-4b22-4794-bc5f-de9c23d5e788" providerId="ADAL" clId="{5B106F86-D7E2-4486-9E41-014EE77EB88A}" dt="2024-05-08T10:46:39.564" v="841" actId="478"/>
            <ac:spMkLst>
              <pc:docMk/>
              <pc:sldMasterMk cId="0" sldId="2147483648"/>
              <pc:sldLayoutMk cId="3472047336" sldId="2147483662"/>
              <ac:spMk id="13" creationId="{9C349CBC-BF11-3BED-878C-24E4810BC25A}"/>
            </ac:spMkLst>
          </pc:spChg>
          <pc:spChg chg="add del mod">
            <ac:chgData name="William Liu" userId="533dbcff-4b22-4794-bc5f-de9c23d5e788" providerId="ADAL" clId="{5B106F86-D7E2-4486-9E41-014EE77EB88A}" dt="2024-05-08T10:45:45.699" v="834" actId="478"/>
            <ac:spMkLst>
              <pc:docMk/>
              <pc:sldMasterMk cId="0" sldId="2147483648"/>
              <pc:sldLayoutMk cId="3472047336" sldId="2147483662"/>
              <ac:spMk id="14" creationId="{427F95B0-35A9-BA45-5FAF-C2C5E8042D0D}"/>
            </ac:spMkLst>
          </pc:spChg>
          <pc:spChg chg="add del mod">
            <ac:chgData name="William Liu" userId="533dbcff-4b22-4794-bc5f-de9c23d5e788" providerId="ADAL" clId="{5B106F86-D7E2-4486-9E41-014EE77EB88A}" dt="2024-05-08T10:46:35.885" v="838" actId="478"/>
            <ac:spMkLst>
              <pc:docMk/>
              <pc:sldMasterMk cId="0" sldId="2147483648"/>
              <pc:sldLayoutMk cId="3472047336" sldId="2147483662"/>
              <ac:spMk id="17" creationId="{26EA0A84-0DCA-D300-7F03-A6B5077A863C}"/>
            </ac:spMkLst>
          </pc:spChg>
          <pc:spChg chg="add del mod modVis">
            <ac:chgData name="William Liu" userId="533dbcff-4b22-4794-bc5f-de9c23d5e788" providerId="ADAL" clId="{5B106F86-D7E2-4486-9E41-014EE77EB88A}" dt="2024-05-08T10:49:46.279" v="882" actId="478"/>
            <ac:spMkLst>
              <pc:docMk/>
              <pc:sldMasterMk cId="0" sldId="2147483648"/>
              <pc:sldLayoutMk cId="3472047336" sldId="2147483662"/>
              <ac:spMk id="21" creationId="{D7992CED-E40A-4DD9-8A33-49E90ABA5B27}"/>
            </ac:spMkLst>
          </pc:spChg>
          <pc:spChg chg="add mod">
            <ac:chgData name="William Liu" userId="533dbcff-4b22-4794-bc5f-de9c23d5e788" providerId="ADAL" clId="{5B106F86-D7E2-4486-9E41-014EE77EB88A}" dt="2024-05-08T10:49:41.309" v="881" actId="1076"/>
            <ac:spMkLst>
              <pc:docMk/>
              <pc:sldMasterMk cId="0" sldId="2147483648"/>
              <pc:sldLayoutMk cId="3472047336" sldId="2147483662"/>
              <ac:spMk id="24" creationId="{5CC92F91-16CF-6966-C52B-C1A5AB7285F0}"/>
            </ac:spMkLst>
          </pc:spChg>
          <pc:spChg chg="add mod">
            <ac:chgData name="William Liu" userId="533dbcff-4b22-4794-bc5f-de9c23d5e788" providerId="ADAL" clId="{5B106F86-D7E2-4486-9E41-014EE77EB88A}" dt="2024-05-08T10:49:41.309" v="881" actId="1076"/>
            <ac:spMkLst>
              <pc:docMk/>
              <pc:sldMasterMk cId="0" sldId="2147483648"/>
              <pc:sldLayoutMk cId="3472047336" sldId="2147483662"/>
              <ac:spMk id="27" creationId="{60B5C724-160E-296F-94C3-23CD72144D24}"/>
            </ac:spMkLst>
          </pc:spChg>
          <pc:spChg chg="add mod">
            <ac:chgData name="William Liu" userId="533dbcff-4b22-4794-bc5f-de9c23d5e788" providerId="ADAL" clId="{5B106F86-D7E2-4486-9E41-014EE77EB88A}" dt="2024-05-08T10:49:41.309" v="881" actId="1076"/>
            <ac:spMkLst>
              <pc:docMk/>
              <pc:sldMasterMk cId="0" sldId="2147483648"/>
              <pc:sldLayoutMk cId="3472047336" sldId="2147483662"/>
              <ac:spMk id="28" creationId="{1F7E0BE6-420E-F37B-B100-0C484CA3B3D4}"/>
            </ac:spMkLst>
          </pc:spChg>
          <pc:picChg chg="add del">
            <ac:chgData name="William Liu" userId="533dbcff-4b22-4794-bc5f-de9c23d5e788" providerId="ADAL" clId="{5B106F86-D7E2-4486-9E41-014EE77EB88A}" dt="2024-05-08T10:45:20.171" v="829" actId="478"/>
            <ac:picMkLst>
              <pc:docMk/>
              <pc:sldMasterMk cId="0" sldId="2147483648"/>
              <pc:sldLayoutMk cId="3472047336" sldId="2147483662"/>
              <ac:picMk id="2" creationId="{00000000-0000-0000-0000-000000000000}"/>
            </ac:picMkLst>
          </pc:picChg>
          <pc:picChg chg="add del mod">
            <ac:chgData name="William Liu" userId="533dbcff-4b22-4794-bc5f-de9c23d5e788" providerId="ADAL" clId="{5B106F86-D7E2-4486-9E41-014EE77EB88A}" dt="2024-05-08T10:45:08.801" v="827"/>
            <ac:picMkLst>
              <pc:docMk/>
              <pc:sldMasterMk cId="0" sldId="2147483648"/>
              <pc:sldLayoutMk cId="3472047336" sldId="2147483662"/>
              <ac:picMk id="3" creationId="{805016EE-8C11-DFF3-1204-4835FA22667D}"/>
            </ac:picMkLst>
          </pc:picChg>
          <pc:picChg chg="add del mod">
            <ac:chgData name="William Liu" userId="533dbcff-4b22-4794-bc5f-de9c23d5e788" providerId="ADAL" clId="{5B106F86-D7E2-4486-9E41-014EE77EB88A}" dt="2024-05-08T10:45:08.801" v="827"/>
            <ac:picMkLst>
              <pc:docMk/>
              <pc:sldMasterMk cId="0" sldId="2147483648"/>
              <pc:sldLayoutMk cId="3472047336" sldId="2147483662"/>
              <ac:picMk id="5" creationId="{E4D48610-B335-0ACC-76FD-7C32565DAC50}"/>
            </ac:picMkLst>
          </pc:picChg>
          <pc:picChg chg="add del mod">
            <ac:chgData name="William Liu" userId="533dbcff-4b22-4794-bc5f-de9c23d5e788" providerId="ADAL" clId="{5B106F86-D7E2-4486-9E41-014EE77EB88A}" dt="2024-05-08T10:45:08.801" v="827"/>
            <ac:picMkLst>
              <pc:docMk/>
              <pc:sldMasterMk cId="0" sldId="2147483648"/>
              <pc:sldLayoutMk cId="3472047336" sldId="2147483662"/>
              <ac:picMk id="6" creationId="{F227A02F-6C09-BE56-0259-CA4AEF63B2B6}"/>
            </ac:picMkLst>
          </pc:picChg>
          <pc:picChg chg="add del mod">
            <ac:chgData name="William Liu" userId="533dbcff-4b22-4794-bc5f-de9c23d5e788" providerId="ADAL" clId="{5B106F86-D7E2-4486-9E41-014EE77EB88A}" dt="2024-05-08T10:46:37.257" v="839" actId="478"/>
            <ac:picMkLst>
              <pc:docMk/>
              <pc:sldMasterMk cId="0" sldId="2147483648"/>
              <pc:sldLayoutMk cId="3472047336" sldId="2147483662"/>
              <ac:picMk id="9" creationId="{DE7CA1A9-BB09-5EAC-E679-B179EBC6CC2F}"/>
            </ac:picMkLst>
          </pc:picChg>
          <pc:picChg chg="add del mod">
            <ac:chgData name="William Liu" userId="533dbcff-4b22-4794-bc5f-de9c23d5e788" providerId="ADAL" clId="{5B106F86-D7E2-4486-9E41-014EE77EB88A}" dt="2024-05-08T10:45:45.699" v="834" actId="478"/>
            <ac:picMkLst>
              <pc:docMk/>
              <pc:sldMasterMk cId="0" sldId="2147483648"/>
              <pc:sldLayoutMk cId="3472047336" sldId="2147483662"/>
              <ac:picMk id="11" creationId="{0C8D6A6C-0B34-1E7D-60E3-B1BB2CECC095}"/>
            </ac:picMkLst>
          </pc:picChg>
          <pc:picChg chg="add del mod">
            <ac:chgData name="William Liu" userId="533dbcff-4b22-4794-bc5f-de9c23d5e788" providerId="ADAL" clId="{5B106F86-D7E2-4486-9E41-014EE77EB88A}" dt="2024-05-08T10:45:47.972" v="835" actId="478"/>
            <ac:picMkLst>
              <pc:docMk/>
              <pc:sldMasterMk cId="0" sldId="2147483648"/>
              <pc:sldLayoutMk cId="3472047336" sldId="2147483662"/>
              <ac:picMk id="12" creationId="{C68FFB4C-16FC-8190-97ED-5AC543F09144}"/>
            </ac:picMkLst>
          </pc:picChg>
          <pc:picChg chg="add del mod">
            <ac:chgData name="William Liu" userId="533dbcff-4b22-4794-bc5f-de9c23d5e788" providerId="ADAL" clId="{5B106F86-D7E2-4486-9E41-014EE77EB88A}" dt="2024-05-08T10:46:35.885" v="838" actId="478"/>
            <ac:picMkLst>
              <pc:docMk/>
              <pc:sldMasterMk cId="0" sldId="2147483648"/>
              <pc:sldLayoutMk cId="3472047336" sldId="2147483662"/>
              <ac:picMk id="15" creationId="{62DBD9FB-76A3-D420-0AE5-2B0ECC59DB2F}"/>
            </ac:picMkLst>
          </pc:picChg>
          <pc:picChg chg="add del mod">
            <ac:chgData name="William Liu" userId="533dbcff-4b22-4794-bc5f-de9c23d5e788" providerId="ADAL" clId="{5B106F86-D7E2-4486-9E41-014EE77EB88A}" dt="2024-05-08T10:46:35.885" v="838" actId="478"/>
            <ac:picMkLst>
              <pc:docMk/>
              <pc:sldMasterMk cId="0" sldId="2147483648"/>
              <pc:sldLayoutMk cId="3472047336" sldId="2147483662"/>
              <ac:picMk id="16" creationId="{80A0FD71-60E5-F245-360A-034F24E2C168}"/>
            </ac:picMkLst>
          </pc:picChg>
          <pc:picChg chg="add del mod modVis">
            <ac:chgData name="William Liu" userId="533dbcff-4b22-4794-bc5f-de9c23d5e788" providerId="ADAL" clId="{5B106F86-D7E2-4486-9E41-014EE77EB88A}" dt="2024-05-08T10:48:04.969" v="855" actId="478"/>
            <ac:picMkLst>
              <pc:docMk/>
              <pc:sldMasterMk cId="0" sldId="2147483648"/>
              <pc:sldLayoutMk cId="3472047336" sldId="2147483662"/>
              <ac:picMk id="18" creationId="{3C945565-06C4-8E91-7318-2B78E9F5FB26}"/>
            </ac:picMkLst>
          </pc:picChg>
          <pc:picChg chg="add del mod modVis">
            <ac:chgData name="William Liu" userId="533dbcff-4b22-4794-bc5f-de9c23d5e788" providerId="ADAL" clId="{5B106F86-D7E2-4486-9E41-014EE77EB88A}" dt="2024-05-08T10:48:31.042" v="863" actId="478"/>
            <ac:picMkLst>
              <pc:docMk/>
              <pc:sldMasterMk cId="0" sldId="2147483648"/>
              <pc:sldLayoutMk cId="3472047336" sldId="2147483662"/>
              <ac:picMk id="19" creationId="{FAD90454-888D-C7AA-DE0A-3D2BB5966FC0}"/>
            </ac:picMkLst>
          </pc:picChg>
          <pc:picChg chg="add del mod modVis">
            <ac:chgData name="William Liu" userId="533dbcff-4b22-4794-bc5f-de9c23d5e788" providerId="ADAL" clId="{5B106F86-D7E2-4486-9E41-014EE77EB88A}" dt="2024-05-08T10:47:34.242" v="850" actId="478"/>
            <ac:picMkLst>
              <pc:docMk/>
              <pc:sldMasterMk cId="0" sldId="2147483648"/>
              <pc:sldLayoutMk cId="3472047336" sldId="2147483662"/>
              <ac:picMk id="20" creationId="{4B6D79D8-AC18-DE1E-78E3-69392F3C1E5C}"/>
            </ac:picMkLst>
          </pc:picChg>
          <pc:picChg chg="add del mod ord modVis">
            <ac:chgData name="William Liu" userId="533dbcff-4b22-4794-bc5f-de9c23d5e788" providerId="ADAL" clId="{5B106F86-D7E2-4486-9E41-014EE77EB88A}" dt="2024-05-08T10:49:48.756" v="883" actId="478"/>
            <ac:picMkLst>
              <pc:docMk/>
              <pc:sldMasterMk cId="0" sldId="2147483648"/>
              <pc:sldLayoutMk cId="3472047336" sldId="2147483662"/>
              <ac:picMk id="22" creationId="{2E168D5E-EA76-C772-A032-9990C52742D1}"/>
            </ac:picMkLst>
          </pc:picChg>
          <pc:picChg chg="add mod">
            <ac:chgData name="William Liu" userId="533dbcff-4b22-4794-bc5f-de9c23d5e788" providerId="ADAL" clId="{5B106F86-D7E2-4486-9E41-014EE77EB88A}" dt="2024-05-08T10:49:41.309" v="881" actId="1076"/>
            <ac:picMkLst>
              <pc:docMk/>
              <pc:sldMasterMk cId="0" sldId="2147483648"/>
              <pc:sldLayoutMk cId="3472047336" sldId="2147483662"/>
              <ac:picMk id="23" creationId="{C95A0317-1ED6-28F5-D548-8626A47D0065}"/>
            </ac:picMkLst>
          </pc:picChg>
          <pc:picChg chg="add mod">
            <ac:chgData name="William Liu" userId="533dbcff-4b22-4794-bc5f-de9c23d5e788" providerId="ADAL" clId="{5B106F86-D7E2-4486-9E41-014EE77EB88A}" dt="2024-05-08T10:49:41.309" v="881" actId="1076"/>
            <ac:picMkLst>
              <pc:docMk/>
              <pc:sldMasterMk cId="0" sldId="2147483648"/>
              <pc:sldLayoutMk cId="3472047336" sldId="2147483662"/>
              <ac:picMk id="25" creationId="{8CF0D5D8-CA72-E3F6-B32C-9AB9C2405663}"/>
            </ac:picMkLst>
          </pc:picChg>
          <pc:picChg chg="add mod">
            <ac:chgData name="William Liu" userId="533dbcff-4b22-4794-bc5f-de9c23d5e788" providerId="ADAL" clId="{5B106F86-D7E2-4486-9E41-014EE77EB88A}" dt="2024-05-08T10:49:41.309" v="881" actId="1076"/>
            <ac:picMkLst>
              <pc:docMk/>
              <pc:sldMasterMk cId="0" sldId="2147483648"/>
              <pc:sldLayoutMk cId="3472047336" sldId="2147483662"/>
              <ac:picMk id="26" creationId="{86EA357C-6707-9E62-6DEF-AFA26EF80668}"/>
            </ac:picMkLst>
          </pc:picChg>
        </pc:sldLayoutChg>
        <pc:sldLayoutChg chg="modSp add del mod modTransition">
          <pc:chgData name="William Liu" userId="533dbcff-4b22-4794-bc5f-de9c23d5e788" providerId="ADAL" clId="{5B106F86-D7E2-4486-9E41-014EE77EB88A}" dt="2024-05-08T10:49:53.571" v="884" actId="2696"/>
          <pc:sldLayoutMkLst>
            <pc:docMk/>
            <pc:sldMasterMk cId="0" sldId="2147483648"/>
            <pc:sldLayoutMk cId="2405698258" sldId="2147483663"/>
          </pc:sldLayoutMkLst>
          <pc:spChg chg="mod modVis">
            <ac:chgData name="William Liu" userId="533dbcff-4b22-4794-bc5f-de9c23d5e788" providerId="ADAL" clId="{5B106F86-D7E2-4486-9E41-014EE77EB88A}" dt="2024-05-08T10:49:01.153" v="877" actId="14429"/>
            <ac:spMkLst>
              <pc:docMk/>
              <pc:sldMasterMk cId="0" sldId="2147483648"/>
              <pc:sldLayoutMk cId="2405698258" sldId="2147483663"/>
              <ac:spMk id="4" creationId="{0AAF07FF-FAA6-78A1-0F85-269F1551D59D}"/>
            </ac:spMkLst>
          </pc:spChg>
          <pc:picChg chg="mod modVis">
            <ac:chgData name="William Liu" userId="533dbcff-4b22-4794-bc5f-de9c23d5e788" providerId="ADAL" clId="{5B106F86-D7E2-4486-9E41-014EE77EB88A}" dt="2024-05-08T10:49:08.120" v="879" actId="14429"/>
            <ac:picMkLst>
              <pc:docMk/>
              <pc:sldMasterMk cId="0" sldId="2147483648"/>
              <pc:sldLayoutMk cId="2405698258" sldId="2147483663"/>
              <ac:picMk id="3" creationId="{CAA0A1DF-DDBA-8FC0-7621-FA2644323A4B}"/>
            </ac:picMkLst>
          </pc:picChg>
          <pc:picChg chg="mod modVis">
            <ac:chgData name="William Liu" userId="533dbcff-4b22-4794-bc5f-de9c23d5e788" providerId="ADAL" clId="{5B106F86-D7E2-4486-9E41-014EE77EB88A}" dt="2024-05-08T10:48:57.929" v="875" actId="14429"/>
            <ac:picMkLst>
              <pc:docMk/>
              <pc:sldMasterMk cId="0" sldId="2147483648"/>
              <pc:sldLayoutMk cId="2405698258" sldId="2147483663"/>
              <ac:picMk id="5" creationId="{C90F6B41-EAEA-1EF0-C93E-71B3870D575F}"/>
            </ac:picMkLst>
          </pc:picChg>
          <pc:picChg chg="mod modVis">
            <ac:chgData name="William Liu" userId="533dbcff-4b22-4794-bc5f-de9c23d5e788" providerId="ADAL" clId="{5B106F86-D7E2-4486-9E41-014EE77EB88A}" dt="2024-05-08T10:48:54.670" v="873" actId="14429"/>
            <ac:picMkLst>
              <pc:docMk/>
              <pc:sldMasterMk cId="0" sldId="2147483648"/>
              <pc:sldLayoutMk cId="2405698258" sldId="2147483663"/>
              <ac:picMk id="6" creationId="{109D74DA-0139-B5E8-6CC0-41580689AD41}"/>
            </ac:picMkLst>
          </pc:picChg>
        </pc:sldLayoutChg>
      </pc:sldMasterChg>
    </pc:docChg>
  </pc:docChgLst>
  <pc:docChgLst>
    <pc:chgData name="William Liu" userId="533dbcff-4b22-4794-bc5f-de9c23d5e788" providerId="ADAL" clId="{777A74AB-8971-4B04-82AC-37FC6366B98E}"/>
    <pc:docChg chg="undo custSel addSld delSld modSld modMainMaster">
      <pc:chgData name="William Liu" userId="533dbcff-4b22-4794-bc5f-de9c23d5e788" providerId="ADAL" clId="{777A74AB-8971-4B04-82AC-37FC6366B98E}" dt="2021-04-19T15:30:27.712" v="1513"/>
      <pc:docMkLst>
        <pc:docMk/>
      </pc:docMkLst>
      <pc:sldChg chg="modSp modTransition">
        <pc:chgData name="William Liu" userId="533dbcff-4b22-4794-bc5f-de9c23d5e788" providerId="ADAL" clId="{777A74AB-8971-4B04-82AC-37FC6366B98E}" dt="2021-04-19T15:14:30.207" v="1365"/>
        <pc:sldMkLst>
          <pc:docMk/>
          <pc:sldMk cId="150080581" sldId="257"/>
        </pc:sldMkLst>
        <pc:spChg chg="mod">
          <ac:chgData name="William Liu" userId="533dbcff-4b22-4794-bc5f-de9c23d5e788" providerId="ADAL" clId="{777A74AB-8971-4B04-82AC-37FC6366B98E}" dt="2021-04-19T14:54:58.728" v="958" actId="27636"/>
          <ac:spMkLst>
            <pc:docMk/>
            <pc:sldMk cId="150080581" sldId="257"/>
            <ac:spMk id="5" creationId="{8DBA6D59-9B89-41CE-8BAC-A60406CECFCA}"/>
          </ac:spMkLst>
        </pc:spChg>
        <pc:spChg chg="mod">
          <ac:chgData name="William Liu" userId="533dbcff-4b22-4794-bc5f-de9c23d5e788" providerId="ADAL" clId="{777A74AB-8971-4B04-82AC-37FC6366B98E}" dt="2021-04-19T14:55:02.736" v="959" actId="403"/>
          <ac:spMkLst>
            <pc:docMk/>
            <pc:sldMk cId="150080581" sldId="257"/>
            <ac:spMk id="6" creationId="{E72406D2-B94D-4E15-92E3-DBB6334050F0}"/>
          </ac:spMkLst>
        </pc:spChg>
      </pc:sldChg>
      <pc:sldChg chg="modSp modTransition modAnim addCm delCm modNotesTx">
        <pc:chgData name="William Liu" userId="533dbcff-4b22-4794-bc5f-de9c23d5e788" providerId="ADAL" clId="{777A74AB-8971-4B04-82AC-37FC6366B98E}" dt="2021-04-19T15:15:14.612" v="1368"/>
        <pc:sldMkLst>
          <pc:docMk/>
          <pc:sldMk cId="1462892274" sldId="258"/>
        </pc:sldMkLst>
        <pc:spChg chg="mod">
          <ac:chgData name="William Liu" userId="533dbcff-4b22-4794-bc5f-de9c23d5e788" providerId="ADAL" clId="{777A74AB-8971-4B04-82AC-37FC6366B98E}" dt="2021-04-19T14:55:23.215" v="962" actId="12788"/>
          <ac:spMkLst>
            <pc:docMk/>
            <pc:sldMk cId="1462892274" sldId="258"/>
            <ac:spMk id="2" creationId="{2BA7C504-E22E-4C8F-B040-3BFD4B12A58D}"/>
          </ac:spMkLst>
        </pc:spChg>
        <pc:spChg chg="mod">
          <ac:chgData name="William Liu" userId="533dbcff-4b22-4794-bc5f-de9c23d5e788" providerId="ADAL" clId="{777A74AB-8971-4B04-82AC-37FC6366B98E}" dt="2021-04-19T14:55:16.470" v="960" actId="12788"/>
          <ac:spMkLst>
            <pc:docMk/>
            <pc:sldMk cId="1462892274" sldId="258"/>
            <ac:spMk id="3" creationId="{13FE8F2A-1508-43DF-8D28-59E101215D70}"/>
          </ac:spMkLst>
        </pc:spChg>
      </pc:sldChg>
      <pc:sldChg chg="modSp modTransition modAnim modNotesTx">
        <pc:chgData name="William Liu" userId="533dbcff-4b22-4794-bc5f-de9c23d5e788" providerId="ADAL" clId="{777A74AB-8971-4B04-82AC-37FC6366B98E}" dt="2021-04-19T15:15:39.033" v="1370"/>
        <pc:sldMkLst>
          <pc:docMk/>
          <pc:sldMk cId="3795645976" sldId="259"/>
        </pc:sldMkLst>
        <pc:spChg chg="mod">
          <ac:chgData name="William Liu" userId="533dbcff-4b22-4794-bc5f-de9c23d5e788" providerId="ADAL" clId="{777A74AB-8971-4B04-82AC-37FC6366B98E}" dt="2021-04-19T14:55:40.234" v="964" actId="12788"/>
          <ac:spMkLst>
            <pc:docMk/>
            <pc:sldMk cId="3795645976" sldId="259"/>
            <ac:spMk id="2" creationId="{4144AD15-0578-4A4D-A121-3DF8C940F383}"/>
          </ac:spMkLst>
        </pc:spChg>
        <pc:spChg chg="mod">
          <ac:chgData name="William Liu" userId="533dbcff-4b22-4794-bc5f-de9c23d5e788" providerId="ADAL" clId="{777A74AB-8971-4B04-82AC-37FC6366B98E}" dt="2021-04-19T14:55:35.965" v="963" actId="12788"/>
          <ac:spMkLst>
            <pc:docMk/>
            <pc:sldMk cId="3795645976" sldId="259"/>
            <ac:spMk id="3" creationId="{C596A330-79B2-433A-8BC9-D9D065DD20A7}"/>
          </ac:spMkLst>
        </pc:spChg>
      </pc:sldChg>
      <pc:sldChg chg="modSp modTransition modAnim modNotesTx">
        <pc:chgData name="William Liu" userId="533dbcff-4b22-4794-bc5f-de9c23d5e788" providerId="ADAL" clId="{777A74AB-8971-4B04-82AC-37FC6366B98E}" dt="2021-04-19T15:15:53.947" v="1372"/>
        <pc:sldMkLst>
          <pc:docMk/>
          <pc:sldMk cId="2494644845" sldId="260"/>
        </pc:sldMkLst>
        <pc:spChg chg="mod">
          <ac:chgData name="William Liu" userId="533dbcff-4b22-4794-bc5f-de9c23d5e788" providerId="ADAL" clId="{777A74AB-8971-4B04-82AC-37FC6366B98E}" dt="2021-04-19T14:55:58.406" v="966" actId="12788"/>
          <ac:spMkLst>
            <pc:docMk/>
            <pc:sldMk cId="2494644845" sldId="260"/>
            <ac:spMk id="2" creationId="{B9B32933-64CF-4A10-96B5-24A9ECBDBEA1}"/>
          </ac:spMkLst>
        </pc:spChg>
        <pc:spChg chg="mod">
          <ac:chgData name="William Liu" userId="533dbcff-4b22-4794-bc5f-de9c23d5e788" providerId="ADAL" clId="{777A74AB-8971-4B04-82AC-37FC6366B98E}" dt="2021-04-19T14:55:54.909" v="965" actId="12788"/>
          <ac:spMkLst>
            <pc:docMk/>
            <pc:sldMk cId="2494644845" sldId="260"/>
            <ac:spMk id="3" creationId="{66C64EE9-FC3F-4A89-BDC7-BB59C3F1F269}"/>
          </ac:spMkLst>
        </pc:spChg>
      </pc:sldChg>
      <pc:sldChg chg="modSp modTransition modAnim">
        <pc:chgData name="William Liu" userId="533dbcff-4b22-4794-bc5f-de9c23d5e788" providerId="ADAL" clId="{777A74AB-8971-4B04-82AC-37FC6366B98E}" dt="2021-04-19T15:16:06.260" v="1374"/>
        <pc:sldMkLst>
          <pc:docMk/>
          <pc:sldMk cId="3196171522" sldId="261"/>
        </pc:sldMkLst>
        <pc:spChg chg="mod">
          <ac:chgData name="William Liu" userId="533dbcff-4b22-4794-bc5f-de9c23d5e788" providerId="ADAL" clId="{777A74AB-8971-4B04-82AC-37FC6366B98E}" dt="2021-04-19T14:35:28.265" v="654" actId="27636"/>
          <ac:spMkLst>
            <pc:docMk/>
            <pc:sldMk cId="3196171522" sldId="261"/>
            <ac:spMk id="2" creationId="{943955E9-F8B5-4E88-B297-31DCAF8FFE30}"/>
          </ac:spMkLst>
        </pc:spChg>
        <pc:spChg chg="mod">
          <ac:chgData name="William Liu" userId="533dbcff-4b22-4794-bc5f-de9c23d5e788" providerId="ADAL" clId="{777A74AB-8971-4B04-82AC-37FC6366B98E}" dt="2021-04-19T14:34:46.441" v="644" actId="12788"/>
          <ac:spMkLst>
            <pc:docMk/>
            <pc:sldMk cId="3196171522" sldId="261"/>
            <ac:spMk id="3" creationId="{068A4175-67AA-49FB-AED8-53D0B82E8891}"/>
          </ac:spMkLst>
        </pc:spChg>
      </pc:sldChg>
      <pc:sldChg chg="modSp add del">
        <pc:chgData name="William Liu" userId="533dbcff-4b22-4794-bc5f-de9c23d5e788" providerId="ADAL" clId="{777A74AB-8971-4B04-82AC-37FC6366B98E}" dt="2021-04-13T09:56:47.816" v="106" actId="2696"/>
        <pc:sldMkLst>
          <pc:docMk/>
          <pc:sldMk cId="1462892274" sldId="262"/>
        </pc:sldMkLst>
        <pc:spChg chg="mod">
          <ac:chgData name="William Liu" userId="533dbcff-4b22-4794-bc5f-de9c23d5e788" providerId="ADAL" clId="{777A74AB-8971-4B04-82AC-37FC6366B98E}" dt="2021-04-09T15:19:41.127" v="0"/>
          <ac:spMkLst>
            <pc:docMk/>
            <pc:sldMk cId="1462892274" sldId="262"/>
            <ac:spMk id="2" creationId="{C443BEC6-5805-4BB8-98CA-31D83B4F9A6B}"/>
          </ac:spMkLst>
        </pc:spChg>
        <pc:spChg chg="mod">
          <ac:chgData name="William Liu" userId="533dbcff-4b22-4794-bc5f-de9c23d5e788" providerId="ADAL" clId="{777A74AB-8971-4B04-82AC-37FC6366B98E}" dt="2021-04-09T15:19:41.127" v="0"/>
          <ac:spMkLst>
            <pc:docMk/>
            <pc:sldMk cId="1462892274" sldId="262"/>
            <ac:spMk id="5" creationId="{F46FFB72-E9B2-48B8-B0D7-895AFCCC6696}"/>
          </ac:spMkLst>
        </pc:spChg>
        <pc:spChg chg="mod">
          <ac:chgData name="William Liu" userId="533dbcff-4b22-4794-bc5f-de9c23d5e788" providerId="ADAL" clId="{777A74AB-8971-4B04-82AC-37FC6366B98E}" dt="2021-04-09T15:19:41.127" v="0"/>
          <ac:spMkLst>
            <pc:docMk/>
            <pc:sldMk cId="1462892274" sldId="262"/>
            <ac:spMk id="6" creationId="{102FF385-6747-4B7B-8894-1CFE51E56105}"/>
          </ac:spMkLst>
        </pc:spChg>
        <pc:spChg chg="mod">
          <ac:chgData name="William Liu" userId="533dbcff-4b22-4794-bc5f-de9c23d5e788" providerId="ADAL" clId="{777A74AB-8971-4B04-82AC-37FC6366B98E}" dt="2021-04-09T15:19:41.127" v="0"/>
          <ac:spMkLst>
            <pc:docMk/>
            <pc:sldMk cId="1462892274" sldId="262"/>
            <ac:spMk id="7" creationId="{F3FE87AB-21C2-43A9-BAC4-6902A98B981F}"/>
          </ac:spMkLst>
        </pc:spChg>
        <pc:spChg chg="mod">
          <ac:chgData name="William Liu" userId="533dbcff-4b22-4794-bc5f-de9c23d5e788" providerId="ADAL" clId="{777A74AB-8971-4B04-82AC-37FC6366B98E}" dt="2021-04-09T15:19:41.127" v="0"/>
          <ac:spMkLst>
            <pc:docMk/>
            <pc:sldMk cId="1462892274" sldId="262"/>
            <ac:spMk id="8" creationId="{91B22413-273E-4B7A-8A38-980FC3A1E2E2}"/>
          </ac:spMkLst>
        </pc:spChg>
        <pc:spChg chg="mod">
          <ac:chgData name="William Liu" userId="533dbcff-4b22-4794-bc5f-de9c23d5e788" providerId="ADAL" clId="{777A74AB-8971-4B04-82AC-37FC6366B98E}" dt="2021-04-09T15:19:41.127" v="0"/>
          <ac:spMkLst>
            <pc:docMk/>
            <pc:sldMk cId="1462892274" sldId="262"/>
            <ac:spMk id="9" creationId="{6AF9E67D-29AE-4789-8DA7-22A952C76521}"/>
          </ac:spMkLst>
        </pc:spChg>
        <pc:spChg chg="mod">
          <ac:chgData name="William Liu" userId="533dbcff-4b22-4794-bc5f-de9c23d5e788" providerId="ADAL" clId="{777A74AB-8971-4B04-82AC-37FC6366B98E}" dt="2021-04-09T15:19:41.127" v="0"/>
          <ac:spMkLst>
            <pc:docMk/>
            <pc:sldMk cId="1462892274" sldId="262"/>
            <ac:spMk id="10" creationId="{A6F0C09F-F383-45A4-BD4C-33E0AE072CBC}"/>
          </ac:spMkLst>
        </pc:spChg>
        <pc:spChg chg="mod">
          <ac:chgData name="William Liu" userId="533dbcff-4b22-4794-bc5f-de9c23d5e788" providerId="ADAL" clId="{777A74AB-8971-4B04-82AC-37FC6366B98E}" dt="2021-04-09T15:19:41.127" v="0"/>
          <ac:spMkLst>
            <pc:docMk/>
            <pc:sldMk cId="1462892274" sldId="262"/>
            <ac:spMk id="11" creationId="{9848A12A-10A6-4623-A9CC-F35D94970664}"/>
          </ac:spMkLst>
        </pc:spChg>
        <pc:spChg chg="mod">
          <ac:chgData name="William Liu" userId="533dbcff-4b22-4794-bc5f-de9c23d5e788" providerId="ADAL" clId="{777A74AB-8971-4B04-82AC-37FC6366B98E}" dt="2021-04-09T15:19:41.127" v="0"/>
          <ac:spMkLst>
            <pc:docMk/>
            <pc:sldMk cId="1462892274" sldId="262"/>
            <ac:spMk id="12" creationId="{1D7AB1FB-E910-45C7-950A-AA7183412810}"/>
          </ac:spMkLst>
        </pc:spChg>
      </pc:sldChg>
      <pc:sldChg chg="modSp modTransition modAnim">
        <pc:chgData name="William Liu" userId="533dbcff-4b22-4794-bc5f-de9c23d5e788" providerId="ADAL" clId="{777A74AB-8971-4B04-82AC-37FC6366B98E}" dt="2021-04-19T15:16:19.330" v="1376"/>
        <pc:sldMkLst>
          <pc:docMk/>
          <pc:sldMk cId="3795645976" sldId="263"/>
        </pc:sldMkLst>
        <pc:spChg chg="mod">
          <ac:chgData name="William Liu" userId="533dbcff-4b22-4794-bc5f-de9c23d5e788" providerId="ADAL" clId="{777A74AB-8971-4B04-82AC-37FC6366B98E}" dt="2021-04-19T14:36:15.208" v="669" actId="255"/>
          <ac:spMkLst>
            <pc:docMk/>
            <pc:sldMk cId="3795645976" sldId="263"/>
            <ac:spMk id="2" creationId="{4144AD15-0578-4A4D-A121-3DF8C940F383}"/>
          </ac:spMkLst>
        </pc:spChg>
        <pc:spChg chg="mod">
          <ac:chgData name="William Liu" userId="533dbcff-4b22-4794-bc5f-de9c23d5e788" providerId="ADAL" clId="{777A74AB-8971-4B04-82AC-37FC6366B98E}" dt="2021-04-19T14:36:00.429" v="656" actId="12788"/>
          <ac:spMkLst>
            <pc:docMk/>
            <pc:sldMk cId="3795645976" sldId="263"/>
            <ac:spMk id="3" creationId="{C596A330-79B2-433A-8BC9-D9D065DD20A7}"/>
          </ac:spMkLst>
        </pc:spChg>
      </pc:sldChg>
      <pc:sldChg chg="modSp modTransition modAnim">
        <pc:chgData name="William Liu" userId="533dbcff-4b22-4794-bc5f-de9c23d5e788" providerId="ADAL" clId="{777A74AB-8971-4B04-82AC-37FC6366B98E}" dt="2021-04-19T15:16:39.926" v="1378"/>
        <pc:sldMkLst>
          <pc:docMk/>
          <pc:sldMk cId="2494644845" sldId="264"/>
        </pc:sldMkLst>
        <pc:spChg chg="mod">
          <ac:chgData name="William Liu" userId="533dbcff-4b22-4794-bc5f-de9c23d5e788" providerId="ADAL" clId="{777A74AB-8971-4B04-82AC-37FC6366B98E}" dt="2021-04-19T14:36:53.893" v="684" actId="403"/>
          <ac:spMkLst>
            <pc:docMk/>
            <pc:sldMk cId="2494644845" sldId="264"/>
            <ac:spMk id="2" creationId="{B9B32933-64CF-4A10-96B5-24A9ECBDBEA1}"/>
          </ac:spMkLst>
        </pc:spChg>
        <pc:spChg chg="mod">
          <ac:chgData name="William Liu" userId="533dbcff-4b22-4794-bc5f-de9c23d5e788" providerId="ADAL" clId="{777A74AB-8971-4B04-82AC-37FC6366B98E}" dt="2021-04-19T14:36:32.125" v="670" actId="12788"/>
          <ac:spMkLst>
            <pc:docMk/>
            <pc:sldMk cId="2494644845" sldId="264"/>
            <ac:spMk id="3" creationId="{66C64EE9-FC3F-4A89-BDC7-BB59C3F1F269}"/>
          </ac:spMkLst>
        </pc:spChg>
      </pc:sldChg>
      <pc:sldChg chg="modSp modTransition modAnim delCm">
        <pc:chgData name="William Liu" userId="533dbcff-4b22-4794-bc5f-de9c23d5e788" providerId="ADAL" clId="{777A74AB-8971-4B04-82AC-37FC6366B98E}" dt="2021-04-19T15:16:51.803" v="1380"/>
        <pc:sldMkLst>
          <pc:docMk/>
          <pc:sldMk cId="212987971" sldId="265"/>
        </pc:sldMkLst>
        <pc:spChg chg="mod">
          <ac:chgData name="William Liu" userId="533dbcff-4b22-4794-bc5f-de9c23d5e788" providerId="ADAL" clId="{777A74AB-8971-4B04-82AC-37FC6366B98E}" dt="2021-04-19T14:37:40.648" v="701" actId="20577"/>
          <ac:spMkLst>
            <pc:docMk/>
            <pc:sldMk cId="212987971" sldId="265"/>
            <ac:spMk id="2" creationId="{0C0B4EF3-C589-4986-8422-69B1ABCF942F}"/>
          </ac:spMkLst>
        </pc:spChg>
        <pc:spChg chg="mod">
          <ac:chgData name="William Liu" userId="533dbcff-4b22-4794-bc5f-de9c23d5e788" providerId="ADAL" clId="{777A74AB-8971-4B04-82AC-37FC6366B98E}" dt="2021-04-19T14:40:40.384" v="768" actId="12788"/>
          <ac:spMkLst>
            <pc:docMk/>
            <pc:sldMk cId="212987971" sldId="265"/>
            <ac:spMk id="3" creationId="{7A7F2469-65D2-4272-A280-0493D5B5EEAB}"/>
          </ac:spMkLst>
        </pc:spChg>
      </pc:sldChg>
      <pc:sldChg chg="modSp modTransition modAnim">
        <pc:chgData name="William Liu" userId="533dbcff-4b22-4794-bc5f-de9c23d5e788" providerId="ADAL" clId="{777A74AB-8971-4B04-82AC-37FC6366B98E}" dt="2021-04-19T15:17:05.493" v="1382"/>
        <pc:sldMkLst>
          <pc:docMk/>
          <pc:sldMk cId="3196171522" sldId="266"/>
        </pc:sldMkLst>
        <pc:spChg chg="mod">
          <ac:chgData name="William Liu" userId="533dbcff-4b22-4794-bc5f-de9c23d5e788" providerId="ADAL" clId="{777A74AB-8971-4B04-82AC-37FC6366B98E}" dt="2021-04-19T14:38:15.085" v="716" actId="403"/>
          <ac:spMkLst>
            <pc:docMk/>
            <pc:sldMk cId="3196171522" sldId="266"/>
            <ac:spMk id="2" creationId="{943955E9-F8B5-4E88-B297-31DCAF8FFE30}"/>
          </ac:spMkLst>
        </pc:spChg>
        <pc:spChg chg="mod">
          <ac:chgData name="William Liu" userId="533dbcff-4b22-4794-bc5f-de9c23d5e788" providerId="ADAL" clId="{777A74AB-8971-4B04-82AC-37FC6366B98E}" dt="2021-04-19T14:37:57.990" v="702" actId="12788"/>
          <ac:spMkLst>
            <pc:docMk/>
            <pc:sldMk cId="3196171522" sldId="266"/>
            <ac:spMk id="3" creationId="{068A4175-67AA-49FB-AED8-53D0B82E8891}"/>
          </ac:spMkLst>
        </pc:spChg>
      </pc:sldChg>
      <pc:sldChg chg="modSp modTransition modAnim">
        <pc:chgData name="William Liu" userId="533dbcff-4b22-4794-bc5f-de9c23d5e788" providerId="ADAL" clId="{777A74AB-8971-4B04-82AC-37FC6366B98E}" dt="2021-04-19T15:24:22.512" v="1435"/>
        <pc:sldMkLst>
          <pc:docMk/>
          <pc:sldMk cId="2864627136" sldId="268"/>
        </pc:sldMkLst>
        <pc:spChg chg="mod">
          <ac:chgData name="William Liu" userId="533dbcff-4b22-4794-bc5f-de9c23d5e788" providerId="ADAL" clId="{777A74AB-8971-4B04-82AC-37FC6366B98E}" dt="2021-04-19T15:01:08.541" v="994" actId="114"/>
          <ac:spMkLst>
            <pc:docMk/>
            <pc:sldMk cId="2864627136" sldId="268"/>
            <ac:spMk id="2" creationId="{651E225F-1B9A-42B3-9ED3-681DED6C5C07}"/>
          </ac:spMkLst>
        </pc:spChg>
        <pc:spChg chg="mod">
          <ac:chgData name="William Liu" userId="533dbcff-4b22-4794-bc5f-de9c23d5e788" providerId="ADAL" clId="{777A74AB-8971-4B04-82AC-37FC6366B98E}" dt="2021-04-19T15:00:50.758" v="991" actId="12788"/>
          <ac:spMkLst>
            <pc:docMk/>
            <pc:sldMk cId="2864627136" sldId="268"/>
            <ac:spMk id="3" creationId="{8DDB3E0A-D032-42A2-B9AE-FB3FDE7CC305}"/>
          </ac:spMkLst>
        </pc:spChg>
      </pc:sldChg>
      <pc:sldChg chg="modSp modTransition modAnim">
        <pc:chgData name="William Liu" userId="533dbcff-4b22-4794-bc5f-de9c23d5e788" providerId="ADAL" clId="{777A74AB-8971-4B04-82AC-37FC6366B98E}" dt="2021-04-19T15:24:33.259" v="1436"/>
        <pc:sldMkLst>
          <pc:docMk/>
          <pc:sldMk cId="4262141962" sldId="269"/>
        </pc:sldMkLst>
        <pc:spChg chg="mod">
          <ac:chgData name="William Liu" userId="533dbcff-4b22-4794-bc5f-de9c23d5e788" providerId="ADAL" clId="{777A74AB-8971-4B04-82AC-37FC6366B98E}" dt="2021-04-19T15:00:26.546" v="990" actId="20577"/>
          <ac:spMkLst>
            <pc:docMk/>
            <pc:sldMk cId="4262141962" sldId="269"/>
            <ac:spMk id="2" creationId="{DFC24ABE-09C5-41E1-8980-988289FF789D}"/>
          </ac:spMkLst>
        </pc:spChg>
      </pc:sldChg>
      <pc:sldChg chg="modSp modTransition modAnim">
        <pc:chgData name="William Liu" userId="533dbcff-4b22-4794-bc5f-de9c23d5e788" providerId="ADAL" clId="{777A74AB-8971-4B04-82AC-37FC6366B98E}" dt="2021-04-19T15:25:09.451" v="1440"/>
        <pc:sldMkLst>
          <pc:docMk/>
          <pc:sldMk cId="1954726659" sldId="270"/>
        </pc:sldMkLst>
        <pc:spChg chg="mod">
          <ac:chgData name="William Liu" userId="533dbcff-4b22-4794-bc5f-de9c23d5e788" providerId="ADAL" clId="{777A74AB-8971-4B04-82AC-37FC6366B98E}" dt="2021-04-19T14:56:39.684" v="968" actId="12788"/>
          <ac:spMkLst>
            <pc:docMk/>
            <pc:sldMk cId="1954726659" sldId="270"/>
            <ac:spMk id="2" creationId="{024B9DD2-0A23-449A-8FB0-80C2E72521F6}"/>
          </ac:spMkLst>
        </pc:spChg>
        <pc:spChg chg="mod">
          <ac:chgData name="William Liu" userId="533dbcff-4b22-4794-bc5f-de9c23d5e788" providerId="ADAL" clId="{777A74AB-8971-4B04-82AC-37FC6366B98E}" dt="2021-04-19T14:56:35.517" v="967" actId="12788"/>
          <ac:spMkLst>
            <pc:docMk/>
            <pc:sldMk cId="1954726659" sldId="270"/>
            <ac:spMk id="3" creationId="{E396EF7F-160C-4A2B-B19A-E8FBA3B082F6}"/>
          </ac:spMkLst>
        </pc:spChg>
      </pc:sldChg>
      <pc:sldChg chg="modSp modTransition modAnim modNotesTx">
        <pc:chgData name="William Liu" userId="533dbcff-4b22-4794-bc5f-de9c23d5e788" providerId="ADAL" clId="{777A74AB-8971-4B04-82AC-37FC6366B98E}" dt="2021-04-19T15:25:24.408" v="1458" actId="404"/>
        <pc:sldMkLst>
          <pc:docMk/>
          <pc:sldMk cId="0" sldId="271"/>
        </pc:sldMkLst>
        <pc:spChg chg="mod">
          <ac:chgData name="William Liu" userId="533dbcff-4b22-4794-bc5f-de9c23d5e788" providerId="ADAL" clId="{777A74AB-8971-4B04-82AC-37FC6366B98E}" dt="2021-04-19T15:25:24.408" v="1458" actId="404"/>
          <ac:spMkLst>
            <pc:docMk/>
            <pc:sldMk cId="0" sldId="271"/>
            <ac:spMk id="2" creationId="{00000000-0000-0000-0000-000000000000}"/>
          </ac:spMkLst>
        </pc:spChg>
      </pc:sldChg>
      <pc:sldChg chg="modSp modTransition modAnim">
        <pc:chgData name="William Liu" userId="533dbcff-4b22-4794-bc5f-de9c23d5e788" providerId="ADAL" clId="{777A74AB-8971-4B04-82AC-37FC6366B98E}" dt="2021-04-19T15:22:28.572" v="1417"/>
        <pc:sldMkLst>
          <pc:docMk/>
          <pc:sldMk cId="1485096042" sldId="272"/>
        </pc:sldMkLst>
        <pc:spChg chg="mod">
          <ac:chgData name="William Liu" userId="533dbcff-4b22-4794-bc5f-de9c23d5e788" providerId="ADAL" clId="{777A74AB-8971-4B04-82AC-37FC6366B98E}" dt="2021-04-19T14:49:09.111" v="920" actId="255"/>
          <ac:spMkLst>
            <pc:docMk/>
            <pc:sldMk cId="1485096042" sldId="272"/>
            <ac:spMk id="2" creationId="{4144AD15-0578-4A4D-A121-3DF8C940F383}"/>
          </ac:spMkLst>
        </pc:spChg>
        <pc:spChg chg="mod">
          <ac:chgData name="William Liu" userId="533dbcff-4b22-4794-bc5f-de9c23d5e788" providerId="ADAL" clId="{777A74AB-8971-4B04-82AC-37FC6366B98E}" dt="2021-04-19T14:48:57.179" v="918" actId="12788"/>
          <ac:spMkLst>
            <pc:docMk/>
            <pc:sldMk cId="1485096042" sldId="272"/>
            <ac:spMk id="3" creationId="{C596A330-79B2-433A-8BC9-D9D065DD20A7}"/>
          </ac:spMkLst>
        </pc:spChg>
      </pc:sldChg>
      <pc:sldChg chg="modSp modTransition modAnim">
        <pc:chgData name="William Liu" userId="533dbcff-4b22-4794-bc5f-de9c23d5e788" providerId="ADAL" clId="{777A74AB-8971-4B04-82AC-37FC6366B98E}" dt="2021-04-19T15:24:54.160" v="1439"/>
        <pc:sldMkLst>
          <pc:docMk/>
          <pc:sldMk cId="124870741" sldId="273"/>
        </pc:sldMkLst>
        <pc:spChg chg="mod">
          <ac:chgData name="William Liu" userId="533dbcff-4b22-4794-bc5f-de9c23d5e788" providerId="ADAL" clId="{777A74AB-8971-4B04-82AC-37FC6366B98E}" dt="2021-04-19T14:57:33.188" v="970" actId="12788"/>
          <ac:spMkLst>
            <pc:docMk/>
            <pc:sldMk cId="124870741" sldId="273"/>
            <ac:spMk id="2" creationId="{85DD9FBE-F5FC-4C86-BAB2-BC9F1B08836A}"/>
          </ac:spMkLst>
        </pc:spChg>
        <pc:spChg chg="mod">
          <ac:chgData name="William Liu" userId="533dbcff-4b22-4794-bc5f-de9c23d5e788" providerId="ADAL" clId="{777A74AB-8971-4B04-82AC-37FC6366B98E}" dt="2021-04-19T14:57:28.595" v="969" actId="12788"/>
          <ac:spMkLst>
            <pc:docMk/>
            <pc:sldMk cId="124870741" sldId="273"/>
            <ac:spMk id="3" creationId="{EFC25834-14ED-4905-A187-939FEF1A7779}"/>
          </ac:spMkLst>
        </pc:spChg>
      </pc:sldChg>
      <pc:sldChg chg="modSp modTransition modAnim addCm delCm modCm modNotesTx">
        <pc:chgData name="William Liu" userId="533dbcff-4b22-4794-bc5f-de9c23d5e788" providerId="ADAL" clId="{777A74AB-8971-4B04-82AC-37FC6366B98E}" dt="2021-04-19T15:24:46.488" v="1438"/>
        <pc:sldMkLst>
          <pc:docMk/>
          <pc:sldMk cId="2715991532" sldId="274"/>
        </pc:sldMkLst>
        <pc:spChg chg="mod">
          <ac:chgData name="William Liu" userId="533dbcff-4b22-4794-bc5f-de9c23d5e788" providerId="ADAL" clId="{777A74AB-8971-4B04-82AC-37FC6366B98E}" dt="2021-04-19T14:51:32.201" v="925" actId="403"/>
          <ac:spMkLst>
            <pc:docMk/>
            <pc:sldMk cId="2715991532" sldId="274"/>
            <ac:spMk id="2" creationId="{A59915AF-B257-4F3F-A6AF-93E344E47B07}"/>
          </ac:spMkLst>
        </pc:spChg>
      </pc:sldChg>
      <pc:sldChg chg="modSp modTransition modAnim">
        <pc:chgData name="William Liu" userId="533dbcff-4b22-4794-bc5f-de9c23d5e788" providerId="ADAL" clId="{777A74AB-8971-4B04-82AC-37FC6366B98E}" dt="2021-04-19T15:24:38.417" v="1437"/>
        <pc:sldMkLst>
          <pc:docMk/>
          <pc:sldMk cId="559375502" sldId="275"/>
        </pc:sldMkLst>
        <pc:spChg chg="mod">
          <ac:chgData name="William Liu" userId="533dbcff-4b22-4794-bc5f-de9c23d5e788" providerId="ADAL" clId="{777A74AB-8971-4B04-82AC-37FC6366B98E}" dt="2021-04-19T14:58:47.630" v="983" actId="12788"/>
          <ac:spMkLst>
            <pc:docMk/>
            <pc:sldMk cId="559375502" sldId="275"/>
            <ac:spMk id="2" creationId="{D725A7D2-0C37-4A01-A8D0-EB0C97A12FAA}"/>
          </ac:spMkLst>
        </pc:spChg>
        <pc:spChg chg="mod">
          <ac:chgData name="William Liu" userId="533dbcff-4b22-4794-bc5f-de9c23d5e788" providerId="ADAL" clId="{777A74AB-8971-4B04-82AC-37FC6366B98E}" dt="2021-04-19T14:58:37.430" v="971" actId="12788"/>
          <ac:spMkLst>
            <pc:docMk/>
            <pc:sldMk cId="559375502" sldId="275"/>
            <ac:spMk id="3" creationId="{209A857A-686C-45E3-8CE0-94F8CEF15EB4}"/>
          </ac:spMkLst>
        </pc:spChg>
      </pc:sldChg>
      <pc:sldChg chg="modTransition modAnim">
        <pc:chgData name="William Liu" userId="533dbcff-4b22-4794-bc5f-de9c23d5e788" providerId="ADAL" clId="{777A74AB-8971-4B04-82AC-37FC6366B98E}" dt="2021-04-19T15:24:17.069" v="1434"/>
        <pc:sldMkLst>
          <pc:docMk/>
          <pc:sldMk cId="798386242" sldId="276"/>
        </pc:sldMkLst>
      </pc:sldChg>
      <pc:sldChg chg="modSp modTransition modAnim addCm delCm modCm modNotesTx">
        <pc:chgData name="William Liu" userId="533dbcff-4b22-4794-bc5f-de9c23d5e788" providerId="ADAL" clId="{777A74AB-8971-4B04-82AC-37FC6366B98E}" dt="2021-04-19T15:30:27.712" v="1513"/>
        <pc:sldMkLst>
          <pc:docMk/>
          <pc:sldMk cId="540196188" sldId="277"/>
        </pc:sldMkLst>
        <pc:spChg chg="mod">
          <ac:chgData name="William Liu" userId="533dbcff-4b22-4794-bc5f-de9c23d5e788" providerId="ADAL" clId="{777A74AB-8971-4B04-82AC-37FC6366B98E}" dt="2021-04-19T15:02:42.342" v="1000" actId="114"/>
          <ac:spMkLst>
            <pc:docMk/>
            <pc:sldMk cId="540196188" sldId="277"/>
            <ac:spMk id="2" creationId="{93DE7D8F-A5FE-4C8E-98B6-E9411597A4F4}"/>
          </ac:spMkLst>
        </pc:spChg>
      </pc:sldChg>
      <pc:sldChg chg="modTransition">
        <pc:chgData name="William Liu" userId="533dbcff-4b22-4794-bc5f-de9c23d5e788" providerId="ADAL" clId="{777A74AB-8971-4B04-82AC-37FC6366B98E}" dt="2021-04-19T15:14:30.207" v="1365"/>
        <pc:sldMkLst>
          <pc:docMk/>
          <pc:sldMk cId="3125047075" sldId="278"/>
        </pc:sldMkLst>
      </pc:sldChg>
      <pc:sldChg chg="modSp modTransition modAnim">
        <pc:chgData name="William Liu" userId="533dbcff-4b22-4794-bc5f-de9c23d5e788" providerId="ADAL" clId="{777A74AB-8971-4B04-82AC-37FC6366B98E}" dt="2021-04-19T15:24:00.154" v="1432"/>
        <pc:sldMkLst>
          <pc:docMk/>
          <pc:sldMk cId="0" sldId="279"/>
        </pc:sldMkLst>
        <pc:spChg chg="mod">
          <ac:chgData name="William Liu" userId="533dbcff-4b22-4794-bc5f-de9c23d5e788" providerId="ADAL" clId="{777A74AB-8971-4B04-82AC-37FC6366B98E}" dt="2021-04-09T15:19:41.287" v="7" actId="27636"/>
          <ac:spMkLst>
            <pc:docMk/>
            <pc:sldMk cId="0" sldId="279"/>
            <ac:spMk id="3" creationId="{00000000-0000-0000-0000-000000000000}"/>
          </ac:spMkLst>
        </pc:spChg>
      </pc:sldChg>
      <pc:sldChg chg="addSp delSp modSp add modTransition delAnim modAnim">
        <pc:chgData name="William Liu" userId="533dbcff-4b22-4794-bc5f-de9c23d5e788" providerId="ADAL" clId="{777A74AB-8971-4B04-82AC-37FC6366B98E}" dt="2021-04-19T15:27:40.823" v="1505" actId="113"/>
        <pc:sldMkLst>
          <pc:docMk/>
          <pc:sldMk cId="3642518144" sldId="313"/>
        </pc:sldMkLst>
        <pc:spChg chg="mod topLvl">
          <ac:chgData name="William Liu" userId="533dbcff-4b22-4794-bc5f-de9c23d5e788" providerId="ADAL" clId="{777A74AB-8971-4B04-82AC-37FC6366B98E}" dt="2021-04-19T15:27:40.823" v="1505" actId="113"/>
          <ac:spMkLst>
            <pc:docMk/>
            <pc:sldMk cId="3642518144" sldId="313"/>
            <ac:spMk id="2" creationId="{C443BEC6-5805-4BB8-98CA-31D83B4F9A6B}"/>
          </ac:spMkLst>
        </pc:spChg>
        <pc:spChg chg="mod">
          <ac:chgData name="William Liu" userId="533dbcff-4b22-4794-bc5f-de9c23d5e788" providerId="ADAL" clId="{777A74AB-8971-4B04-82AC-37FC6366B98E}" dt="2021-04-19T14:40:54.113" v="769" actId="12788"/>
          <ac:spMkLst>
            <pc:docMk/>
            <pc:sldMk cId="3642518144" sldId="313"/>
            <ac:spMk id="3" creationId="{13FE8F2A-1508-43DF-8D28-59E101215D70}"/>
          </ac:spMkLst>
        </pc:spChg>
        <pc:spChg chg="mod topLvl">
          <ac:chgData name="William Liu" userId="533dbcff-4b22-4794-bc5f-de9c23d5e788" providerId="ADAL" clId="{777A74AB-8971-4B04-82AC-37FC6366B98E}" dt="2021-04-19T15:27:40.823" v="1505" actId="113"/>
          <ac:spMkLst>
            <pc:docMk/>
            <pc:sldMk cId="3642518144" sldId="313"/>
            <ac:spMk id="5" creationId="{F46FFB72-E9B2-48B8-B0D7-895AFCCC6696}"/>
          </ac:spMkLst>
        </pc:spChg>
        <pc:spChg chg="mod topLvl">
          <ac:chgData name="William Liu" userId="533dbcff-4b22-4794-bc5f-de9c23d5e788" providerId="ADAL" clId="{777A74AB-8971-4B04-82AC-37FC6366B98E}" dt="2021-04-19T15:27:40.823" v="1505" actId="113"/>
          <ac:spMkLst>
            <pc:docMk/>
            <pc:sldMk cId="3642518144" sldId="313"/>
            <ac:spMk id="6" creationId="{102FF385-6747-4B7B-8894-1CFE51E56105}"/>
          </ac:spMkLst>
        </pc:spChg>
        <pc:spChg chg="mod topLvl">
          <ac:chgData name="William Liu" userId="533dbcff-4b22-4794-bc5f-de9c23d5e788" providerId="ADAL" clId="{777A74AB-8971-4B04-82AC-37FC6366B98E}" dt="2021-04-19T15:27:40.823" v="1505" actId="113"/>
          <ac:spMkLst>
            <pc:docMk/>
            <pc:sldMk cId="3642518144" sldId="313"/>
            <ac:spMk id="7" creationId="{F3FE87AB-21C2-43A9-BAC4-6902A98B981F}"/>
          </ac:spMkLst>
        </pc:spChg>
        <pc:spChg chg="mod topLvl">
          <ac:chgData name="William Liu" userId="533dbcff-4b22-4794-bc5f-de9c23d5e788" providerId="ADAL" clId="{777A74AB-8971-4B04-82AC-37FC6366B98E}" dt="2021-04-19T15:27:40.823" v="1505" actId="113"/>
          <ac:spMkLst>
            <pc:docMk/>
            <pc:sldMk cId="3642518144" sldId="313"/>
            <ac:spMk id="8" creationId="{91B22413-273E-4B7A-8A38-980FC3A1E2E2}"/>
          </ac:spMkLst>
        </pc:spChg>
        <pc:spChg chg="mod topLvl">
          <ac:chgData name="William Liu" userId="533dbcff-4b22-4794-bc5f-de9c23d5e788" providerId="ADAL" clId="{777A74AB-8971-4B04-82AC-37FC6366B98E}" dt="2021-04-19T15:27:40.823" v="1505" actId="113"/>
          <ac:spMkLst>
            <pc:docMk/>
            <pc:sldMk cId="3642518144" sldId="313"/>
            <ac:spMk id="9" creationId="{6AF9E67D-29AE-4789-8DA7-22A952C76521}"/>
          </ac:spMkLst>
        </pc:spChg>
        <pc:spChg chg="mod topLvl">
          <ac:chgData name="William Liu" userId="533dbcff-4b22-4794-bc5f-de9c23d5e788" providerId="ADAL" clId="{777A74AB-8971-4B04-82AC-37FC6366B98E}" dt="2021-04-19T15:27:33.756" v="1504" actId="113"/>
          <ac:spMkLst>
            <pc:docMk/>
            <pc:sldMk cId="3642518144" sldId="313"/>
            <ac:spMk id="10" creationId="{A6F0C09F-F383-45A4-BD4C-33E0AE072CBC}"/>
          </ac:spMkLst>
        </pc:spChg>
        <pc:spChg chg="mod topLvl">
          <ac:chgData name="William Liu" userId="533dbcff-4b22-4794-bc5f-de9c23d5e788" providerId="ADAL" clId="{777A74AB-8971-4B04-82AC-37FC6366B98E}" dt="2021-04-19T15:25:58.136" v="1461" actId="165"/>
          <ac:spMkLst>
            <pc:docMk/>
            <pc:sldMk cId="3642518144" sldId="313"/>
            <ac:spMk id="11" creationId="{9848A12A-10A6-4623-A9CC-F35D94970664}"/>
          </ac:spMkLst>
        </pc:spChg>
        <pc:spChg chg="mod topLvl">
          <ac:chgData name="William Liu" userId="533dbcff-4b22-4794-bc5f-de9c23d5e788" providerId="ADAL" clId="{777A74AB-8971-4B04-82AC-37FC6366B98E}" dt="2021-04-19T15:27:15.540" v="1503" actId="14100"/>
          <ac:spMkLst>
            <pc:docMk/>
            <pc:sldMk cId="3642518144" sldId="313"/>
            <ac:spMk id="12" creationId="{1D7AB1FB-E910-45C7-950A-AA7183412810}"/>
          </ac:spMkLst>
        </pc:spChg>
        <pc:grpChg chg="add mod">
          <ac:chgData name="William Liu" userId="533dbcff-4b22-4794-bc5f-de9c23d5e788" providerId="ADAL" clId="{777A74AB-8971-4B04-82AC-37FC6366B98E}" dt="2021-04-19T14:40:30.688" v="750" actId="164"/>
          <ac:grpSpMkLst>
            <pc:docMk/>
            <pc:sldMk cId="3642518144" sldId="313"/>
            <ac:grpSpMk id="4" creationId="{55396705-AFF4-4D4E-9C0F-9F90ECE179EB}"/>
          </ac:grpSpMkLst>
        </pc:grpChg>
        <pc:grpChg chg="add del mod">
          <ac:chgData name="William Liu" userId="533dbcff-4b22-4794-bc5f-de9c23d5e788" providerId="ADAL" clId="{777A74AB-8971-4B04-82AC-37FC6366B98E}" dt="2021-04-19T15:25:58.136" v="1461" actId="165"/>
          <ac:grpSpMkLst>
            <pc:docMk/>
            <pc:sldMk cId="3642518144" sldId="313"/>
            <ac:grpSpMk id="13" creationId="{91D6B74C-36E0-4A2B-930E-797EEE5B9ACC}"/>
          </ac:grpSpMkLst>
        </pc:grpChg>
        <pc:picChg chg="del">
          <ac:chgData name="William Liu" userId="533dbcff-4b22-4794-bc5f-de9c23d5e788" providerId="ADAL" clId="{777A74AB-8971-4B04-82AC-37FC6366B98E}" dt="2021-04-13T09:56:09.144" v="102" actId="478"/>
          <ac:picMkLst>
            <pc:docMk/>
            <pc:sldMk cId="3642518144" sldId="313"/>
            <ac:picMk id="4" creationId="{831608E3-14D6-4AD3-AE0A-28F1F6044216}"/>
          </ac:picMkLst>
        </pc:picChg>
      </pc:sldChg>
      <pc:sldChg chg="modSp add modTransition modAnim">
        <pc:chgData name="William Liu" userId="533dbcff-4b22-4794-bc5f-de9c23d5e788" providerId="ADAL" clId="{777A74AB-8971-4B04-82AC-37FC6366B98E}" dt="2021-04-19T15:23:45.061" v="1430"/>
        <pc:sldMkLst>
          <pc:docMk/>
          <pc:sldMk cId="2740098475" sldId="314"/>
        </pc:sldMkLst>
        <pc:spChg chg="mod">
          <ac:chgData name="William Liu" userId="533dbcff-4b22-4794-bc5f-de9c23d5e788" providerId="ADAL" clId="{777A74AB-8971-4B04-82AC-37FC6366B98E}" dt="2021-04-19T15:11:56.866" v="1362" actId="27636"/>
          <ac:spMkLst>
            <pc:docMk/>
            <pc:sldMk cId="2740098475" sldId="314"/>
            <ac:spMk id="2" creationId="{5A2971B4-9DAD-4F6A-8A4A-D23778798CFF}"/>
          </ac:spMkLst>
        </pc:spChg>
        <pc:spChg chg="mod">
          <ac:chgData name="William Liu" userId="533dbcff-4b22-4794-bc5f-de9c23d5e788" providerId="ADAL" clId="{777A74AB-8971-4B04-82AC-37FC6366B98E}" dt="2021-04-19T15:04:12.624" v="1032" actId="20577"/>
          <ac:spMkLst>
            <pc:docMk/>
            <pc:sldMk cId="2740098475" sldId="314"/>
            <ac:spMk id="3" creationId="{D1F6FC0C-00C9-41F5-9F4E-3A7C5FD0A788}"/>
          </ac:spMkLst>
        </pc:spChg>
      </pc:sldChg>
      <pc:sldChg chg="add del">
        <pc:chgData name="William Liu" userId="533dbcff-4b22-4794-bc5f-de9c23d5e788" providerId="ADAL" clId="{777A74AB-8971-4B04-82AC-37FC6366B98E}" dt="2021-04-19T15:12:59.513" v="1364" actId="2696"/>
        <pc:sldMkLst>
          <pc:docMk/>
          <pc:sldMk cId="2798310189" sldId="315"/>
        </pc:sldMkLst>
      </pc:sldChg>
      <pc:sldMasterChg chg="modSp modSldLayout">
        <pc:chgData name="William Liu" userId="533dbcff-4b22-4794-bc5f-de9c23d5e788" providerId="ADAL" clId="{777A74AB-8971-4B04-82AC-37FC6366B98E}" dt="2021-04-19T14:54:31.727" v="956" actId="14100"/>
        <pc:sldMasterMkLst>
          <pc:docMk/>
          <pc:sldMasterMk cId="0" sldId="2147483648"/>
        </pc:sldMasterMkLst>
        <pc:spChg chg="mod">
          <ac:chgData name="William Liu" userId="533dbcff-4b22-4794-bc5f-de9c23d5e788" providerId="ADAL" clId="{777A74AB-8971-4B04-82AC-37FC6366B98E}" dt="2021-04-09T15:19:41.127" v="0"/>
          <ac:spMkLst>
            <pc:docMk/>
            <pc:sldMasterMk cId="0" sldId="2147483648"/>
            <ac:spMk id="2" creationId="{00000000-0000-0000-0000-000000000000}"/>
          </ac:spMkLst>
        </pc:spChg>
        <pc:spChg chg="mod">
          <ac:chgData name="William Liu" userId="533dbcff-4b22-4794-bc5f-de9c23d5e788" providerId="ADAL" clId="{777A74AB-8971-4B04-82AC-37FC6366B98E}" dt="2021-04-09T15:19:41.127" v="0"/>
          <ac:spMkLst>
            <pc:docMk/>
            <pc:sldMasterMk cId="0" sldId="2147483648"/>
            <ac:spMk id="3" creationId="{00000000-0000-0000-0000-000000000000}"/>
          </ac:spMkLst>
        </pc:spChg>
        <pc:spChg chg="mod">
          <ac:chgData name="William Liu" userId="533dbcff-4b22-4794-bc5f-de9c23d5e788" providerId="ADAL" clId="{777A74AB-8971-4B04-82AC-37FC6366B98E}" dt="2021-04-09T15:19:41.127" v="0"/>
          <ac:spMkLst>
            <pc:docMk/>
            <pc:sldMasterMk cId="0" sldId="2147483648"/>
            <ac:spMk id="4" creationId="{00000000-0000-0000-0000-000000000000}"/>
          </ac:spMkLst>
        </pc:spChg>
        <pc:spChg chg="mod">
          <ac:chgData name="William Liu" userId="533dbcff-4b22-4794-bc5f-de9c23d5e788" providerId="ADAL" clId="{777A74AB-8971-4B04-82AC-37FC6366B98E}" dt="2021-04-09T15:19:41.127" v="0"/>
          <ac:spMkLst>
            <pc:docMk/>
            <pc:sldMasterMk cId="0" sldId="2147483648"/>
            <ac:spMk id="5" creationId="{00000000-0000-0000-0000-000000000000}"/>
          </ac:spMkLst>
        </pc:spChg>
        <pc:spChg chg="mod">
          <ac:chgData name="William Liu" userId="533dbcff-4b22-4794-bc5f-de9c23d5e788" providerId="ADAL" clId="{777A74AB-8971-4B04-82AC-37FC6366B98E}" dt="2021-04-09T15:19:41.127" v="0"/>
          <ac:spMkLst>
            <pc:docMk/>
            <pc:sldMasterMk cId="0" sldId="2147483648"/>
            <ac:spMk id="6" creationId="{00000000-0000-0000-0000-000000000000}"/>
          </ac:spMkLst>
        </pc:spChg>
        <pc:sldLayoutChg chg="modSp">
          <pc:chgData name="William Liu" userId="533dbcff-4b22-4794-bc5f-de9c23d5e788" providerId="ADAL" clId="{777A74AB-8971-4B04-82AC-37FC6366B98E}" dt="2021-04-09T15:19:41.127" v="0"/>
          <pc:sldLayoutMkLst>
            <pc:docMk/>
            <pc:sldMasterMk cId="0" sldId="2147483648"/>
            <pc:sldLayoutMk cId="0" sldId="2147483649"/>
          </pc:sldLayoutMkLst>
          <pc:spChg chg="mod">
            <ac:chgData name="William Liu" userId="533dbcff-4b22-4794-bc5f-de9c23d5e788" providerId="ADAL" clId="{777A74AB-8971-4B04-82AC-37FC6366B98E}" dt="2021-04-09T15:19:41.127" v="0"/>
            <ac:spMkLst>
              <pc:docMk/>
              <pc:sldMasterMk cId="0" sldId="2147483648"/>
              <pc:sldLayoutMk cId="0" sldId="2147483649"/>
              <ac:spMk id="2"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0" sldId="2147483649"/>
              <ac:spMk id="3" creationId="{00000000-0000-0000-0000-000000000000}"/>
            </ac:spMkLst>
          </pc:spChg>
        </pc:sldLayoutChg>
        <pc:sldLayoutChg chg="modSp">
          <pc:chgData name="William Liu" userId="533dbcff-4b22-4794-bc5f-de9c23d5e788" providerId="ADAL" clId="{777A74AB-8971-4B04-82AC-37FC6366B98E}" dt="2021-04-09T15:19:41.127" v="0"/>
          <pc:sldLayoutMkLst>
            <pc:docMk/>
            <pc:sldMasterMk cId="0" sldId="2147483648"/>
            <pc:sldLayoutMk cId="0" sldId="2147483651"/>
          </pc:sldLayoutMkLst>
          <pc:spChg chg="mod">
            <ac:chgData name="William Liu" userId="533dbcff-4b22-4794-bc5f-de9c23d5e788" providerId="ADAL" clId="{777A74AB-8971-4B04-82AC-37FC6366B98E}" dt="2021-04-09T15:19:41.127" v="0"/>
            <ac:spMkLst>
              <pc:docMk/>
              <pc:sldMasterMk cId="0" sldId="2147483648"/>
              <pc:sldLayoutMk cId="0" sldId="2147483651"/>
              <ac:spMk id="2"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0" sldId="2147483651"/>
              <ac:spMk id="3" creationId="{00000000-0000-0000-0000-000000000000}"/>
            </ac:spMkLst>
          </pc:spChg>
        </pc:sldLayoutChg>
        <pc:sldLayoutChg chg="modSp">
          <pc:chgData name="William Liu" userId="533dbcff-4b22-4794-bc5f-de9c23d5e788" providerId="ADAL" clId="{777A74AB-8971-4B04-82AC-37FC6366B98E}" dt="2021-04-09T15:19:41.127" v="0"/>
          <pc:sldLayoutMkLst>
            <pc:docMk/>
            <pc:sldMasterMk cId="0" sldId="2147483648"/>
            <pc:sldLayoutMk cId="0" sldId="2147483652"/>
          </pc:sldLayoutMkLst>
          <pc:spChg chg="mod">
            <ac:chgData name="William Liu" userId="533dbcff-4b22-4794-bc5f-de9c23d5e788" providerId="ADAL" clId="{777A74AB-8971-4B04-82AC-37FC6366B98E}" dt="2021-04-09T15:19:41.127" v="0"/>
            <ac:spMkLst>
              <pc:docMk/>
              <pc:sldMasterMk cId="0" sldId="2147483648"/>
              <pc:sldLayoutMk cId="0" sldId="2147483652"/>
              <ac:spMk id="3"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0" sldId="2147483652"/>
              <ac:spMk id="4" creationId="{00000000-0000-0000-0000-000000000000}"/>
            </ac:spMkLst>
          </pc:spChg>
        </pc:sldLayoutChg>
        <pc:sldLayoutChg chg="modSp">
          <pc:chgData name="William Liu" userId="533dbcff-4b22-4794-bc5f-de9c23d5e788" providerId="ADAL" clId="{777A74AB-8971-4B04-82AC-37FC6366B98E}" dt="2021-04-09T15:19:41.127" v="0"/>
          <pc:sldLayoutMkLst>
            <pc:docMk/>
            <pc:sldMasterMk cId="0" sldId="2147483648"/>
            <pc:sldLayoutMk cId="0" sldId="2147483653"/>
          </pc:sldLayoutMkLst>
          <pc:spChg chg="mod">
            <ac:chgData name="William Liu" userId="533dbcff-4b22-4794-bc5f-de9c23d5e788" providerId="ADAL" clId="{777A74AB-8971-4B04-82AC-37FC6366B98E}" dt="2021-04-09T15:19:41.127" v="0"/>
            <ac:spMkLst>
              <pc:docMk/>
              <pc:sldMasterMk cId="0" sldId="2147483648"/>
              <pc:sldLayoutMk cId="0" sldId="2147483653"/>
              <ac:spMk id="3"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0" sldId="2147483653"/>
              <ac:spMk id="4"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0" sldId="2147483653"/>
              <ac:spMk id="5"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0" sldId="2147483653"/>
              <ac:spMk id="6" creationId="{00000000-0000-0000-0000-000000000000}"/>
            </ac:spMkLst>
          </pc:spChg>
        </pc:sldLayoutChg>
        <pc:sldLayoutChg chg="modSp">
          <pc:chgData name="William Liu" userId="533dbcff-4b22-4794-bc5f-de9c23d5e788" providerId="ADAL" clId="{777A74AB-8971-4B04-82AC-37FC6366B98E}" dt="2021-04-09T15:19:41.127" v="0"/>
          <pc:sldLayoutMkLst>
            <pc:docMk/>
            <pc:sldMasterMk cId="0" sldId="2147483648"/>
            <pc:sldLayoutMk cId="0" sldId="2147483656"/>
          </pc:sldLayoutMkLst>
          <pc:spChg chg="mod">
            <ac:chgData name="William Liu" userId="533dbcff-4b22-4794-bc5f-de9c23d5e788" providerId="ADAL" clId="{777A74AB-8971-4B04-82AC-37FC6366B98E}" dt="2021-04-09T15:19:41.127" v="0"/>
            <ac:spMkLst>
              <pc:docMk/>
              <pc:sldMasterMk cId="0" sldId="2147483648"/>
              <pc:sldLayoutMk cId="0" sldId="2147483656"/>
              <ac:spMk id="2"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0" sldId="2147483656"/>
              <ac:spMk id="3"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0" sldId="2147483656"/>
              <ac:spMk id="4" creationId="{00000000-0000-0000-0000-000000000000}"/>
            </ac:spMkLst>
          </pc:spChg>
        </pc:sldLayoutChg>
        <pc:sldLayoutChg chg="modSp">
          <pc:chgData name="William Liu" userId="533dbcff-4b22-4794-bc5f-de9c23d5e788" providerId="ADAL" clId="{777A74AB-8971-4B04-82AC-37FC6366B98E}" dt="2021-04-09T15:19:41.127" v="0"/>
          <pc:sldLayoutMkLst>
            <pc:docMk/>
            <pc:sldMasterMk cId="0" sldId="2147483648"/>
            <pc:sldLayoutMk cId="0" sldId="2147483657"/>
          </pc:sldLayoutMkLst>
          <pc:spChg chg="mod">
            <ac:chgData name="William Liu" userId="533dbcff-4b22-4794-bc5f-de9c23d5e788" providerId="ADAL" clId="{777A74AB-8971-4B04-82AC-37FC6366B98E}" dt="2021-04-09T15:19:41.127" v="0"/>
            <ac:spMkLst>
              <pc:docMk/>
              <pc:sldMasterMk cId="0" sldId="2147483648"/>
              <pc:sldLayoutMk cId="0" sldId="2147483657"/>
              <ac:spMk id="2"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0" sldId="2147483657"/>
              <ac:spMk id="3"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0" sldId="2147483657"/>
              <ac:spMk id="4" creationId="{00000000-0000-0000-0000-000000000000}"/>
            </ac:spMkLst>
          </pc:spChg>
        </pc:sldLayoutChg>
        <pc:sldLayoutChg chg="modSp">
          <pc:chgData name="William Liu" userId="533dbcff-4b22-4794-bc5f-de9c23d5e788" providerId="ADAL" clId="{777A74AB-8971-4B04-82AC-37FC6366B98E}" dt="2021-04-09T15:19:41.127" v="0"/>
          <pc:sldLayoutMkLst>
            <pc:docMk/>
            <pc:sldMasterMk cId="0" sldId="2147483648"/>
            <pc:sldLayoutMk cId="0" sldId="2147483659"/>
          </pc:sldLayoutMkLst>
          <pc:spChg chg="mod">
            <ac:chgData name="William Liu" userId="533dbcff-4b22-4794-bc5f-de9c23d5e788" providerId="ADAL" clId="{777A74AB-8971-4B04-82AC-37FC6366B98E}" dt="2021-04-09T15:19:41.127" v="0"/>
            <ac:spMkLst>
              <pc:docMk/>
              <pc:sldMasterMk cId="0" sldId="2147483648"/>
              <pc:sldLayoutMk cId="0" sldId="2147483659"/>
              <ac:spMk id="2"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0" sldId="2147483659"/>
              <ac:spMk id="3" creationId="{00000000-0000-0000-0000-000000000000}"/>
            </ac:spMkLst>
          </pc:spChg>
        </pc:sldLayoutChg>
        <pc:sldLayoutChg chg="modSp">
          <pc:chgData name="William Liu" userId="533dbcff-4b22-4794-bc5f-de9c23d5e788" providerId="ADAL" clId="{777A74AB-8971-4B04-82AC-37FC6366B98E}" dt="2021-04-09T15:19:41.127" v="0"/>
          <pc:sldLayoutMkLst>
            <pc:docMk/>
            <pc:sldMasterMk cId="0" sldId="2147483648"/>
            <pc:sldLayoutMk cId="1152766426" sldId="2147483660"/>
          </pc:sldLayoutMkLst>
          <pc:spChg chg="mod">
            <ac:chgData name="William Liu" userId="533dbcff-4b22-4794-bc5f-de9c23d5e788" providerId="ADAL" clId="{777A74AB-8971-4B04-82AC-37FC6366B98E}" dt="2021-04-09T15:19:41.127" v="0"/>
            <ac:spMkLst>
              <pc:docMk/>
              <pc:sldMasterMk cId="0" sldId="2147483648"/>
              <pc:sldLayoutMk cId="1152766426" sldId="2147483660"/>
              <ac:spMk id="3"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1152766426" sldId="2147483660"/>
              <ac:spMk id="4"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1152766426" sldId="2147483660"/>
              <ac:spMk id="5" creationId="{3C7B7620-7BDC-4133-9225-DD50663E8E7F}"/>
            </ac:spMkLst>
          </pc:spChg>
          <pc:spChg chg="mod">
            <ac:chgData name="William Liu" userId="533dbcff-4b22-4794-bc5f-de9c23d5e788" providerId="ADAL" clId="{777A74AB-8971-4B04-82AC-37FC6366B98E}" dt="2021-04-09T15:19:41.127" v="0"/>
            <ac:spMkLst>
              <pc:docMk/>
              <pc:sldMasterMk cId="0" sldId="2147483648"/>
              <pc:sldLayoutMk cId="1152766426" sldId="2147483660"/>
              <ac:spMk id="7" creationId="{DD9CE597-0516-4524-8D1B-F4FBF1A56A02}"/>
            </ac:spMkLst>
          </pc:spChg>
          <pc:spChg chg="mod">
            <ac:chgData name="William Liu" userId="533dbcff-4b22-4794-bc5f-de9c23d5e788" providerId="ADAL" clId="{777A74AB-8971-4B04-82AC-37FC6366B98E}" dt="2021-04-09T15:19:41.127" v="0"/>
            <ac:spMkLst>
              <pc:docMk/>
              <pc:sldMasterMk cId="0" sldId="2147483648"/>
              <pc:sldLayoutMk cId="1152766426" sldId="2147483660"/>
              <ac:spMk id="8" creationId="{4E9D4383-E4E3-4AC1-86D6-80A090875102}"/>
            </ac:spMkLst>
          </pc:spChg>
          <pc:picChg chg="mod">
            <ac:chgData name="William Liu" userId="533dbcff-4b22-4794-bc5f-de9c23d5e788" providerId="ADAL" clId="{777A74AB-8971-4B04-82AC-37FC6366B98E}" dt="2021-04-09T15:19:41.127" v="0"/>
            <ac:picMkLst>
              <pc:docMk/>
              <pc:sldMasterMk cId="0" sldId="2147483648"/>
              <pc:sldLayoutMk cId="1152766426" sldId="2147483660"/>
              <ac:picMk id="2" creationId="{00000000-0000-0000-0000-000000000000}"/>
            </ac:picMkLst>
          </pc:picChg>
        </pc:sldLayoutChg>
        <pc:sldLayoutChg chg="modSp">
          <pc:chgData name="William Liu" userId="533dbcff-4b22-4794-bc5f-de9c23d5e788" providerId="ADAL" clId="{777A74AB-8971-4B04-82AC-37FC6366B98E}" dt="2021-04-19T14:54:31.727" v="956" actId="14100"/>
          <pc:sldLayoutMkLst>
            <pc:docMk/>
            <pc:sldMasterMk cId="0" sldId="2147483648"/>
            <pc:sldLayoutMk cId="1567780207" sldId="2147483661"/>
          </pc:sldLayoutMkLst>
          <pc:spChg chg="mod">
            <ac:chgData name="William Liu" userId="533dbcff-4b22-4794-bc5f-de9c23d5e788" providerId="ADAL" clId="{777A74AB-8971-4B04-82AC-37FC6366B98E}" dt="2021-04-19T14:54:31.727" v="956" actId="14100"/>
            <ac:spMkLst>
              <pc:docMk/>
              <pc:sldMasterMk cId="0" sldId="2147483648"/>
              <pc:sldLayoutMk cId="1567780207" sldId="2147483661"/>
              <ac:spMk id="3" creationId="{00000000-0000-0000-0000-000000000000}"/>
            </ac:spMkLst>
          </pc:spChg>
          <pc:spChg chg="mod">
            <ac:chgData name="William Liu" userId="533dbcff-4b22-4794-bc5f-de9c23d5e788" providerId="ADAL" clId="{777A74AB-8971-4B04-82AC-37FC6366B98E}" dt="2021-04-19T14:54:05.489" v="948" actId="1076"/>
            <ac:spMkLst>
              <pc:docMk/>
              <pc:sldMasterMk cId="0" sldId="2147483648"/>
              <pc:sldLayoutMk cId="1567780207" sldId="2147483661"/>
              <ac:spMk id="5"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1567780207" sldId="2147483661"/>
              <ac:spMk id="7" creationId="{F29F7A41-B587-49DA-A9A7-3103268137F5}"/>
            </ac:spMkLst>
          </pc:spChg>
          <pc:spChg chg="mod">
            <ac:chgData name="William Liu" userId="533dbcff-4b22-4794-bc5f-de9c23d5e788" providerId="ADAL" clId="{777A74AB-8971-4B04-82AC-37FC6366B98E}" dt="2021-04-09T15:19:41.127" v="0"/>
            <ac:spMkLst>
              <pc:docMk/>
              <pc:sldMasterMk cId="0" sldId="2147483648"/>
              <pc:sldLayoutMk cId="1567780207" sldId="2147483661"/>
              <ac:spMk id="8"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1567780207" sldId="2147483661"/>
              <ac:spMk id="10" creationId="{00000000-0000-0000-0000-000000000000}"/>
            </ac:spMkLst>
          </pc:spChg>
          <pc:spChg chg="mod">
            <ac:chgData name="William Liu" userId="533dbcff-4b22-4794-bc5f-de9c23d5e788" providerId="ADAL" clId="{777A74AB-8971-4B04-82AC-37FC6366B98E}" dt="2021-04-09T15:19:41.127" v="0"/>
            <ac:spMkLst>
              <pc:docMk/>
              <pc:sldMasterMk cId="0" sldId="2147483648"/>
              <pc:sldLayoutMk cId="1567780207" sldId="2147483661"/>
              <ac:spMk id="11" creationId="{00000000-0000-0000-0000-000000000000}"/>
            </ac:spMkLst>
          </pc:spChg>
        </pc:sldLayoutChg>
        <pc:sldLayoutChg chg="modSp">
          <pc:chgData name="William Liu" userId="533dbcff-4b22-4794-bc5f-de9c23d5e788" providerId="ADAL" clId="{777A74AB-8971-4B04-82AC-37FC6366B98E}" dt="2021-04-09T15:19:41.127" v="0"/>
          <pc:sldLayoutMkLst>
            <pc:docMk/>
            <pc:sldMasterMk cId="0" sldId="2147483648"/>
            <pc:sldLayoutMk cId="3472047336" sldId="2147483662"/>
          </pc:sldLayoutMkLst>
          <pc:picChg chg="mod">
            <ac:chgData name="William Liu" userId="533dbcff-4b22-4794-bc5f-de9c23d5e788" providerId="ADAL" clId="{777A74AB-8971-4B04-82AC-37FC6366B98E}" dt="2021-04-09T15:19:41.127" v="0"/>
            <ac:picMkLst>
              <pc:docMk/>
              <pc:sldMasterMk cId="0" sldId="2147483648"/>
              <pc:sldLayoutMk cId="3472047336" sldId="2147483662"/>
              <ac:picMk id="2"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CB951B-3B0F-48AD-B34B-9B3C9BDE0B7E}" type="datetimeFigureOut">
              <a:rPr lang="en-GB" smtClean="0"/>
              <a:pPr/>
              <a:t>08/05/2024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4196E-44CA-4E2E-A424-2380D65692D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mc-uk.org/professional-standards/professional-standards-for-doctors/candour---openness-and-honesty-when-things-go-wro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0B97B9-F672-49F7-94EF-585C7801BB49}" type="slidenum">
              <a:rPr lang="en-GB" smtClean="0"/>
              <a:pPr/>
              <a:t>1</a:t>
            </a:fld>
            <a:endParaRPr lang="en-GB"/>
          </a:p>
        </p:txBody>
      </p:sp>
    </p:spTree>
    <p:extLst>
      <p:ext uri="{BB962C8B-B14F-4D97-AF65-F5344CB8AC3E}">
        <p14:creationId xmlns:p14="http://schemas.microsoft.com/office/powerpoint/2010/main" val="75893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Medical professionals are expected to recognise that patients are individuals with diverse needs. </a:t>
            </a:r>
          </a:p>
          <a:p>
            <a:r>
              <a:rPr lang="en-GB" dirty="0"/>
              <a:t>This includes not making assumptions about the options or outcomes a patient will prefer, as well as listening to patients and working in partnership with them. </a:t>
            </a:r>
          </a:p>
          <a:p>
            <a:r>
              <a:rPr lang="en-GB" dirty="0"/>
              <a:t>They do their best to make sure all patients receive good care and treatment that will support them to live as well as possible, whatever their illness or disability.</a:t>
            </a:r>
            <a:endParaRPr lang="en-GB" dirty="0">
              <a:ea typeface="Calibri"/>
              <a:cs typeface="Calibri"/>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Supporting information expected in Domain 2 includes:  Feedback from patients (</a:t>
            </a:r>
            <a:r>
              <a:rPr lang="en-GB" baseline="0" dirty="0"/>
              <a:t>either through a formal feedback process or more informally)</a:t>
            </a:r>
            <a:r>
              <a:rPr lang="en-GB" dirty="0"/>
              <a:t>, and compliments and complaints declarations on SOAR.</a:t>
            </a:r>
          </a:p>
          <a:p>
            <a:pPr>
              <a:defRPr/>
            </a:pPr>
            <a:endParaRPr lang="en-GB" b="0" dirty="0">
              <a:highlight>
                <a:srgbClr val="FFFF00"/>
              </a:highlight>
            </a:endParaRPr>
          </a:p>
          <a:p>
            <a:pPr>
              <a:defRPr/>
            </a:pPr>
            <a:r>
              <a:rPr lang="en-GB" b="0" dirty="0">
                <a:highlight>
                  <a:srgbClr val="FFFF00"/>
                </a:highlight>
              </a:rPr>
              <a:t>Make sure to </a:t>
            </a:r>
            <a:r>
              <a:rPr lang="en-GB" b="1" dirty="0">
                <a:highlight>
                  <a:srgbClr val="FFFF00"/>
                </a:highlight>
              </a:rPr>
              <a:t>reflect</a:t>
            </a:r>
            <a:r>
              <a:rPr lang="en-GB" b="0" dirty="0">
                <a:highlight>
                  <a:srgbClr val="FFFF00"/>
                </a:highlight>
              </a:rPr>
              <a:t> on any compliments received or if you were involved in a complaint or any incidents; but focus on any relevant </a:t>
            </a:r>
            <a:r>
              <a:rPr lang="en-GB" b="1" dirty="0">
                <a:highlight>
                  <a:srgbClr val="FFFF00"/>
                </a:highlight>
              </a:rPr>
              <a:t>learning</a:t>
            </a:r>
            <a:r>
              <a:rPr lang="en-GB" b="0" dirty="0">
                <a:highlight>
                  <a:srgbClr val="FFFF00"/>
                </a:highlight>
              </a:rPr>
              <a:t> outcomes.</a:t>
            </a:r>
          </a:p>
        </p:txBody>
      </p:sp>
      <p:sp>
        <p:nvSpPr>
          <p:cNvPr id="4" name="Slide Number Placeholder 3"/>
          <p:cNvSpPr>
            <a:spLocks noGrp="1"/>
          </p:cNvSpPr>
          <p:nvPr>
            <p:ph type="sldNum" sz="quarter" idx="5"/>
          </p:nvPr>
        </p:nvSpPr>
        <p:spPr/>
        <p:txBody>
          <a:bodyPr/>
          <a:lstStyle/>
          <a:p>
            <a:fld id="{E60B97B9-F672-49F7-94EF-585C7801BB49}" type="slidenum">
              <a:rPr lang="en-GB" smtClean="0"/>
              <a:pPr/>
              <a:t>10</a:t>
            </a:fld>
            <a:endParaRPr lang="en-GB"/>
          </a:p>
        </p:txBody>
      </p:sp>
    </p:spTree>
    <p:extLst>
      <p:ext uri="{BB962C8B-B14F-4D97-AF65-F5344CB8AC3E}">
        <p14:creationId xmlns:p14="http://schemas.microsoft.com/office/powerpoint/2010/main" val="2209618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GMC expects medical professionals to communicate clearly and work effectively with colleagues in the interests of patients. To develop their self-awareness, manage their impact on others, and do what they can to help create civil and compassionate cultures where all staff can ask questions, talk about errors and raise concerns safely.</a:t>
            </a:r>
          </a:p>
          <a:p>
            <a:endParaRPr lang="en-GB" dirty="0"/>
          </a:p>
          <a:p>
            <a:pPr>
              <a:defRPr/>
            </a:pPr>
            <a:r>
              <a:rPr lang="en-GB" dirty="0"/>
              <a:t>Supporting information expected in Domain 3 includes:  Review of Significant (or learning) events, </a:t>
            </a:r>
            <a:r>
              <a:rPr lang="en-GB" dirty="0">
                <a:effectLst/>
              </a:rPr>
              <a:t>Feedback from colleagues (</a:t>
            </a:r>
            <a:r>
              <a:rPr lang="en-GB" baseline="0" dirty="0"/>
              <a:t>either through a formal feedback process or more informally)</a:t>
            </a:r>
            <a:r>
              <a:rPr lang="en-GB" dirty="0">
                <a:effectLst/>
              </a:rPr>
              <a:t>, Health declaration (from SOAR), and if </a:t>
            </a:r>
            <a:r>
              <a:rPr lang="en-GB" dirty="0"/>
              <a:t>applicable</a:t>
            </a:r>
            <a:r>
              <a:rPr lang="en-GB" dirty="0">
                <a:effectLst/>
              </a:rPr>
              <a:t>, recognition of trainer.</a:t>
            </a:r>
            <a:endParaRPr lang="en-GB" dirty="0">
              <a:cs typeface="Calibri"/>
            </a:endParaRPr>
          </a:p>
        </p:txBody>
      </p:sp>
      <p:sp>
        <p:nvSpPr>
          <p:cNvPr id="4" name="Slide Number Placeholder 3"/>
          <p:cNvSpPr>
            <a:spLocks noGrp="1"/>
          </p:cNvSpPr>
          <p:nvPr>
            <p:ph type="sldNum" sz="quarter" idx="5"/>
          </p:nvPr>
        </p:nvSpPr>
        <p:spPr/>
        <p:txBody>
          <a:bodyPr/>
          <a:lstStyle/>
          <a:p>
            <a:fld id="{E60B97B9-F672-49F7-94EF-585C7801BB49}" type="slidenum">
              <a:rPr lang="en-GB" smtClean="0"/>
              <a:pPr/>
              <a:t>11</a:t>
            </a:fld>
            <a:endParaRPr lang="en-GB"/>
          </a:p>
        </p:txBody>
      </p:sp>
    </p:spTree>
    <p:extLst>
      <p:ext uri="{BB962C8B-B14F-4D97-AF65-F5344CB8AC3E}">
        <p14:creationId xmlns:p14="http://schemas.microsoft.com/office/powerpoint/2010/main" val="151708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Medical professionals are expected to uphold high personal and professional standards of conduct. They should be honest and trustworthy, act with integrity, maintain professional boundaries and should not let their personal interests affect their professional judgements or actions.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Supporting information expected in Domain 4 includes the completion of the Probity declaration on SOAR.</a:t>
            </a:r>
          </a:p>
        </p:txBody>
      </p:sp>
      <p:sp>
        <p:nvSpPr>
          <p:cNvPr id="4" name="Slide Number Placeholder 3"/>
          <p:cNvSpPr>
            <a:spLocks noGrp="1"/>
          </p:cNvSpPr>
          <p:nvPr>
            <p:ph type="sldNum" sz="quarter" idx="5"/>
          </p:nvPr>
        </p:nvSpPr>
        <p:spPr/>
        <p:txBody>
          <a:bodyPr/>
          <a:lstStyle/>
          <a:p>
            <a:fld id="{E60B97B9-F672-49F7-94EF-585C7801BB49}" type="slidenum">
              <a:rPr lang="en-GB" smtClean="0"/>
              <a:pPr/>
              <a:t>12</a:t>
            </a:fld>
            <a:endParaRPr lang="en-GB"/>
          </a:p>
        </p:txBody>
      </p:sp>
    </p:spTree>
    <p:extLst>
      <p:ext uri="{BB962C8B-B14F-4D97-AF65-F5344CB8AC3E}">
        <p14:creationId xmlns:p14="http://schemas.microsoft.com/office/powerpoint/2010/main" val="3406788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supporting information a doctor submits for their appraisal is split into 6 different categories explained in more detail in the following slides. It needs to cover all areas of a doctor’s work, e.g. private practice or additional lead or education roles as well as the clinical role.</a:t>
            </a:r>
            <a:endParaRPr lang="en-GB" b="0" dirty="0"/>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E60B97B9-F672-49F7-94EF-585C7801BB49}" type="slidenum">
              <a:rPr lang="en-GB" smtClean="0"/>
              <a:pPr/>
              <a:t>13</a:t>
            </a:fld>
            <a:endParaRPr lang="en-GB"/>
          </a:p>
        </p:txBody>
      </p:sp>
    </p:spTree>
    <p:extLst>
      <p:ext uri="{BB962C8B-B14F-4D97-AF65-F5344CB8AC3E}">
        <p14:creationId xmlns:p14="http://schemas.microsoft.com/office/powerpoint/2010/main" val="2443546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a:t>These are the questions doctors would be expected to consider regarding their CPD. The most important part of your appraisal is reflecting on your learning from your CPD over the</a:t>
            </a:r>
            <a:r>
              <a:rPr lang="en-GB" baseline="0" dirty="0"/>
              <a:t> year and what impact that has had on patient care.</a:t>
            </a:r>
            <a:endParaRPr lang="en-GB" dirty="0"/>
          </a:p>
        </p:txBody>
      </p:sp>
      <p:sp>
        <p:nvSpPr>
          <p:cNvPr id="4" name="Slide Number Placeholder 3"/>
          <p:cNvSpPr>
            <a:spLocks noGrp="1"/>
          </p:cNvSpPr>
          <p:nvPr>
            <p:ph type="sldNum" sz="quarter" idx="10"/>
          </p:nvPr>
        </p:nvSpPr>
        <p:spPr/>
        <p:txBody>
          <a:bodyPr/>
          <a:lstStyle/>
          <a:p>
            <a:fld id="{A2A4196E-44CA-4E2E-A424-2380D65692DC}"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0B97B9-F672-49F7-94EF-585C7801BB49}" type="slidenum">
              <a:rPr lang="en-GB" smtClean="0"/>
              <a:pPr/>
              <a:t>15</a:t>
            </a:fld>
            <a:endParaRPr lang="en-GB"/>
          </a:p>
        </p:txBody>
      </p:sp>
    </p:spTree>
    <p:extLst>
      <p:ext uri="{BB962C8B-B14F-4D97-AF65-F5344CB8AC3E}">
        <p14:creationId xmlns:p14="http://schemas.microsoft.com/office/powerpoint/2010/main" val="1742206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Review of your performance against local, regional or national benchmarking data where this is robust, attributable and validated. This could include morbidity and mortality statistics or complication rates.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This part of the appraisal gives a doctor the opportunity to reflect on improvements they have made to their practice as a result of any audits or quality improvement projects or discussions they were involved in. </a:t>
            </a:r>
            <a:endParaRPr lang="en-GB" b="0" dirty="0"/>
          </a:p>
        </p:txBody>
      </p:sp>
      <p:sp>
        <p:nvSpPr>
          <p:cNvPr id="4" name="Slide Number Placeholder 3"/>
          <p:cNvSpPr>
            <a:spLocks noGrp="1"/>
          </p:cNvSpPr>
          <p:nvPr>
            <p:ph type="sldNum" sz="quarter" idx="5"/>
          </p:nvPr>
        </p:nvSpPr>
        <p:spPr/>
        <p:txBody>
          <a:bodyPr/>
          <a:lstStyle/>
          <a:p>
            <a:fld id="{E60B97B9-F672-49F7-94EF-585C7801BB49}" type="slidenum">
              <a:rPr lang="en-GB" smtClean="0"/>
              <a:pPr/>
              <a:t>16</a:t>
            </a:fld>
            <a:endParaRPr lang="en-GB"/>
          </a:p>
        </p:txBody>
      </p:sp>
    </p:spTree>
    <p:extLst>
      <p:ext uri="{BB962C8B-B14F-4D97-AF65-F5344CB8AC3E}">
        <p14:creationId xmlns:p14="http://schemas.microsoft.com/office/powerpoint/2010/main" val="1455533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dirty="0"/>
              <a:t>For the purposes of this guidance a significant event is any unintended or unexpected event, which could or did lead to harm of one or more patients. This includes incidents which did not cause harm but could have done, or where the event should have been prevented.</a:t>
            </a:r>
          </a:p>
          <a:p>
            <a:pPr marL="0" indent="0" fontAlgn="auto">
              <a:spcBef>
                <a:spcPts val="0"/>
              </a:spcBef>
              <a:spcAft>
                <a:spcPts val="0"/>
              </a:spcAft>
              <a:buFont typeface="Arial" pitchFamily="34" charset="0"/>
              <a:buNone/>
              <a:defRPr/>
            </a:pPr>
            <a:br>
              <a:rPr lang="en-US" b="1" baseline="0" dirty="0"/>
            </a:br>
            <a:r>
              <a:rPr lang="en-GB" dirty="0"/>
              <a:t>Please ensure that you are familiar with your organisation's local processes and agreed thresholds for recording incidents</a:t>
            </a:r>
          </a:p>
          <a:p>
            <a:pPr marL="171450" indent="-171450" fontAlgn="auto">
              <a:spcBef>
                <a:spcPts val="0"/>
              </a:spcBef>
              <a:spcAft>
                <a:spcPts val="0"/>
              </a:spcAft>
              <a:buFont typeface="Arial" pitchFamily="34" charset="0"/>
              <a:buChar char="•"/>
              <a:defRPr/>
            </a:pPr>
            <a:endParaRPr lang="en-GB" dirty="0"/>
          </a:p>
          <a:p>
            <a:pPr marL="171450" indent="-171450" fontAlgn="auto">
              <a:spcBef>
                <a:spcPts val="0"/>
              </a:spcBef>
              <a:spcAft>
                <a:spcPts val="0"/>
              </a:spcAft>
              <a:buFont typeface="Arial" pitchFamily="34" charset="0"/>
              <a:buChar char="•"/>
              <a:defRPr/>
            </a:pPr>
            <a:r>
              <a:rPr lang="en-GB" dirty="0"/>
              <a:t>All significant events involving you should be discussed at appraisal or a statement made that there have been none </a:t>
            </a:r>
          </a:p>
          <a:p>
            <a:pPr marL="171450" indent="-171450" fontAlgn="auto">
              <a:spcBef>
                <a:spcPct val="0"/>
              </a:spcBef>
              <a:spcAft>
                <a:spcPts val="0"/>
              </a:spcAft>
              <a:buFont typeface="Arial" pitchFamily="34" charset="0"/>
              <a:buChar char="•"/>
              <a:defRPr/>
            </a:pPr>
            <a:endParaRPr lang="en-GB" dirty="0"/>
          </a:p>
          <a:p>
            <a:pPr marL="171450" indent="-171450" fontAlgn="auto">
              <a:spcBef>
                <a:spcPct val="0"/>
              </a:spcBef>
              <a:spcAft>
                <a:spcPts val="0"/>
              </a:spcAft>
              <a:buFont typeface="Arial" pitchFamily="34" charset="0"/>
              <a:buChar char="•"/>
              <a:defRPr/>
            </a:pPr>
            <a:r>
              <a:rPr lang="en-GB" dirty="0"/>
              <a:t>In primary care in particular, significant event audit has evolved as an important tool in improving practice. Where these have been undertaken and don’t meet the GMC definition above, they should be included as supporting information for quality improvement activity</a:t>
            </a:r>
          </a:p>
          <a:p>
            <a:pPr marL="171450" indent="-171450" fontAlgn="auto">
              <a:spcBef>
                <a:spcPct val="0"/>
              </a:spcBef>
              <a:spcAft>
                <a:spcPts val="0"/>
              </a:spcAft>
              <a:buFont typeface="Arial" pitchFamily="34" charset="0"/>
              <a:buChar char="•"/>
              <a:defRPr/>
            </a:pPr>
            <a:endParaRPr lang="en-GB" dirty="0"/>
          </a:p>
          <a:p>
            <a:pPr marL="171450" indent="-171450" fontAlgn="auto">
              <a:spcBef>
                <a:spcPct val="0"/>
              </a:spcBef>
              <a:spcAft>
                <a:spcPts val="0"/>
              </a:spcAft>
              <a:buFont typeface="Arial" pitchFamily="34" charset="0"/>
              <a:buChar char="•"/>
              <a:defRPr/>
            </a:pPr>
            <a:r>
              <a:rPr lang="en-GB" dirty="0"/>
              <a:t>Please note:</a:t>
            </a:r>
          </a:p>
          <a:p>
            <a:pPr marL="628650" lvl="1" indent="-171450" fontAlgn="auto">
              <a:spcBef>
                <a:spcPct val="0"/>
              </a:spcBef>
              <a:spcAft>
                <a:spcPts val="0"/>
              </a:spcAft>
              <a:buFont typeface="Arial" pitchFamily="34" charset="0"/>
              <a:buChar char="•"/>
              <a:defRPr/>
            </a:pPr>
            <a:r>
              <a:rPr lang="en-GB" dirty="0"/>
              <a:t>You can submit SEAs that you were not directly involved in if you personally reflect on them and show learning</a:t>
            </a:r>
          </a:p>
          <a:p>
            <a:pPr marL="628650" lvl="1" indent="-171450" fontAlgn="auto">
              <a:spcBef>
                <a:spcPct val="0"/>
              </a:spcBef>
              <a:spcAft>
                <a:spcPts val="0"/>
              </a:spcAft>
              <a:buFont typeface="Arial" pitchFamily="34" charset="0"/>
              <a:buChar char="•"/>
              <a:defRPr/>
            </a:pPr>
            <a:r>
              <a:rPr lang="en-GB" dirty="0"/>
              <a:t>You do not need to list any significant events where your only involvement was in the investigation unless that is an important part of your scope of work</a:t>
            </a:r>
          </a:p>
        </p:txBody>
      </p:sp>
      <p:sp>
        <p:nvSpPr>
          <p:cNvPr id="4" name="Slide Number Placeholder 3"/>
          <p:cNvSpPr>
            <a:spLocks noGrp="1"/>
          </p:cNvSpPr>
          <p:nvPr>
            <p:ph type="sldNum" sz="quarter" idx="5"/>
          </p:nvPr>
        </p:nvSpPr>
        <p:spPr/>
        <p:txBody>
          <a:bodyPr/>
          <a:lstStyle/>
          <a:p>
            <a:fld id="{E60B97B9-F672-49F7-94EF-585C7801BB49}" type="slidenum">
              <a:rPr lang="en-GB" smtClean="0"/>
              <a:pPr/>
              <a:t>17</a:t>
            </a:fld>
            <a:endParaRPr lang="en-GB"/>
          </a:p>
        </p:txBody>
      </p:sp>
    </p:spTree>
    <p:extLst>
      <p:ext uri="{BB962C8B-B14F-4D97-AF65-F5344CB8AC3E}">
        <p14:creationId xmlns:p14="http://schemas.microsoft.com/office/powerpoint/2010/main" val="3573215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fontAlgn="auto">
              <a:spcBef>
                <a:spcPct val="0"/>
              </a:spcBef>
              <a:spcAft>
                <a:spcPts val="0"/>
              </a:spcAft>
              <a:buFont typeface="Arial" pitchFamily="34" charset="0"/>
              <a:buNone/>
              <a:defRPr/>
            </a:pPr>
            <a:r>
              <a:rPr lang="en-GB" dirty="0"/>
              <a:t>Feedback is a particularly useful tool to look at behaviours, teamwork, professionalism, communication and interpersonal skills.  </a:t>
            </a:r>
          </a:p>
          <a:p>
            <a:pPr marL="171450" indent="-171450" fontAlgn="auto">
              <a:spcBef>
                <a:spcPct val="0"/>
              </a:spcBef>
              <a:spcAft>
                <a:spcPts val="0"/>
              </a:spcAft>
              <a:buFont typeface="Arial" pitchFamily="34" charset="0"/>
              <a:buNone/>
              <a:defRPr/>
            </a:pPr>
            <a:endParaRPr lang="en-GB" dirty="0"/>
          </a:p>
          <a:p>
            <a:pPr marL="0" indent="0" fontAlgn="auto">
              <a:spcBef>
                <a:spcPct val="0"/>
              </a:spcBef>
              <a:spcAft>
                <a:spcPts val="0"/>
              </a:spcAft>
              <a:buFont typeface="Arial" pitchFamily="34" charset="0"/>
              <a:buNone/>
              <a:defRPr/>
            </a:pPr>
            <a:r>
              <a:rPr lang="en-GB" dirty="0"/>
              <a:t>If you are a Health Board employee your local appraisal team can advise you on the recommended tool to use to collect your patient feedback. This is required every 5 years, usually around year 3 of your revalidation cycle.</a:t>
            </a:r>
          </a:p>
          <a:p>
            <a:pPr marL="171450" indent="-171450" fontAlgn="auto">
              <a:spcBef>
                <a:spcPct val="0"/>
              </a:spcBef>
              <a:spcAft>
                <a:spcPts val="0"/>
              </a:spcAft>
              <a:buFont typeface="Arial" pitchFamily="34" charset="0"/>
              <a:buNone/>
              <a:defRPr/>
            </a:pPr>
            <a:endParaRPr lang="en-GB" dirty="0"/>
          </a:p>
          <a:p>
            <a:pPr marL="171450" indent="-171450" fontAlgn="auto">
              <a:spcBef>
                <a:spcPct val="0"/>
              </a:spcBef>
              <a:spcAft>
                <a:spcPts val="0"/>
              </a:spcAft>
              <a:buFont typeface="Arial" pitchFamily="34" charset="0"/>
              <a:buNone/>
              <a:defRPr/>
            </a:pPr>
            <a:r>
              <a:rPr lang="en-GB" dirty="0"/>
              <a:t>Doctors must:</a:t>
            </a:r>
          </a:p>
          <a:p>
            <a:pPr marL="171450" indent="-171450" fontAlgn="auto">
              <a:spcBef>
                <a:spcPct val="0"/>
              </a:spcBef>
              <a:spcAft>
                <a:spcPts val="0"/>
              </a:spcAft>
              <a:buFont typeface="Arial" panose="020B0604020202020204" pitchFamily="34" charset="0"/>
              <a:buChar char="•"/>
              <a:defRPr/>
            </a:pPr>
            <a:r>
              <a:rPr lang="en-GB" dirty="0"/>
              <a:t>reflect on the outcomes and what it means for their practice and behaviour</a:t>
            </a:r>
          </a:p>
          <a:p>
            <a:pPr marL="171450" indent="-171450" fontAlgn="auto">
              <a:spcBef>
                <a:spcPct val="0"/>
              </a:spcBef>
              <a:spcAft>
                <a:spcPts val="0"/>
              </a:spcAft>
              <a:buFont typeface="Arial" panose="020B0604020202020204" pitchFamily="34" charset="0"/>
              <a:buChar char="•"/>
              <a:defRPr/>
            </a:pPr>
            <a:r>
              <a:rPr lang="en-GB" dirty="0"/>
              <a:t>include their reflection in the pre-appraisal documentation</a:t>
            </a:r>
          </a:p>
          <a:p>
            <a:pPr marL="171450" indent="-171450" fontAlgn="auto">
              <a:spcBef>
                <a:spcPct val="0"/>
              </a:spcBef>
              <a:spcAft>
                <a:spcPts val="0"/>
              </a:spcAft>
              <a:buFont typeface="Arial" panose="020B0604020202020204" pitchFamily="34" charset="0"/>
              <a:buChar char="•"/>
              <a:defRPr/>
            </a:pPr>
            <a:r>
              <a:rPr lang="en-GB" dirty="0"/>
              <a:t>discuss the feedback and their reflections on it during the appraisal discussion</a:t>
            </a:r>
          </a:p>
          <a:p>
            <a:pPr marL="171450" indent="-171450" fontAlgn="auto">
              <a:spcBef>
                <a:spcPct val="0"/>
              </a:spcBef>
              <a:spcAft>
                <a:spcPts val="0"/>
              </a:spcAft>
              <a:buFont typeface="Arial" pitchFamily="34" charset="0"/>
              <a:buNone/>
              <a:defRPr/>
            </a:pPr>
            <a:endParaRPr lang="en-GB" dirty="0"/>
          </a:p>
          <a:p>
            <a:pPr marL="171450" indent="-171450" fontAlgn="auto">
              <a:spcBef>
                <a:spcPct val="0"/>
              </a:spcBef>
              <a:spcAft>
                <a:spcPts val="0"/>
              </a:spcAft>
              <a:buFont typeface="Arial" pitchFamily="34" charset="0"/>
              <a:buNone/>
              <a:defRPr/>
            </a:pPr>
            <a:r>
              <a:rPr lang="en-GB" dirty="0"/>
              <a:t>Not all doctors will need to collect this information e.g. those in non patient facing roles such as Public Health.</a:t>
            </a:r>
            <a:endParaRPr lang="en-US" dirty="0"/>
          </a:p>
        </p:txBody>
      </p:sp>
      <p:sp>
        <p:nvSpPr>
          <p:cNvPr id="4" name="Slide Number Placeholder 3"/>
          <p:cNvSpPr>
            <a:spLocks noGrp="1"/>
          </p:cNvSpPr>
          <p:nvPr>
            <p:ph type="sldNum" sz="quarter" idx="5"/>
          </p:nvPr>
        </p:nvSpPr>
        <p:spPr/>
        <p:txBody>
          <a:bodyPr/>
          <a:lstStyle/>
          <a:p>
            <a:fld id="{E60B97B9-F672-49F7-94EF-585C7801BB49}" type="slidenum">
              <a:rPr lang="en-GB" smtClean="0"/>
              <a:pPr/>
              <a:t>18</a:t>
            </a:fld>
            <a:endParaRPr lang="en-GB"/>
          </a:p>
        </p:txBody>
      </p:sp>
    </p:spTree>
    <p:extLst>
      <p:ext uri="{BB962C8B-B14F-4D97-AF65-F5344CB8AC3E}">
        <p14:creationId xmlns:p14="http://schemas.microsoft.com/office/powerpoint/2010/main" val="853607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At least once in your revalidation cycle you must collect, reflect on, and discuss at your annual appraisal, feedback from your colleagues. The colleagues who are asked to give feedback must be chosen from across your whole scope of practice, and must include people from a range of different roles who may not be doctors. You must reflect on what the feedback means for your current and future practice.</a:t>
            </a:r>
            <a:endParaRPr lang="en-GB" dirty="0"/>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Scotland a national tool is used for colleague feedback and you can request this through your SOAR login.</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60B97B9-F672-49F7-94EF-585C7801BB49}" type="slidenum">
              <a:rPr lang="en-GB" smtClean="0"/>
              <a:pPr/>
              <a:t>19</a:t>
            </a:fld>
            <a:endParaRPr lang="en-GB"/>
          </a:p>
        </p:txBody>
      </p:sp>
    </p:spTree>
    <p:extLst>
      <p:ext uri="{BB962C8B-B14F-4D97-AF65-F5344CB8AC3E}">
        <p14:creationId xmlns:p14="http://schemas.microsoft.com/office/powerpoint/2010/main" val="181239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Every doctor in a non-training grade is offered an annual appraisal and it</a:t>
            </a:r>
            <a:r>
              <a:rPr lang="en-GB" baseline="0" dirty="0"/>
              <a:t> is a contractual obligation to take part in it</a:t>
            </a:r>
            <a:r>
              <a:rPr lang="en-GB" dirty="0"/>
              <a:t>. This is an opportunity for you as a doctor to discuss confidentially how things are going at work with a peer. </a:t>
            </a:r>
            <a:r>
              <a:rPr lang="en-GB" sz="1200" dirty="0"/>
              <a:t>The process and its documentation are based on the GMC’s Good Medical Practice that all doctors will be familiar with.</a:t>
            </a:r>
          </a:p>
          <a:p>
            <a:endParaRPr lang="en-GB" sz="1200" dirty="0"/>
          </a:p>
          <a:p>
            <a:r>
              <a:rPr lang="en-GB" sz="1200" dirty="0"/>
              <a:t>Medical Appraisal in Scotland is managed through an online system called SOAR (Scottish Online Appraisal Resource) developed and maintained by NES.</a:t>
            </a:r>
          </a:p>
          <a:p>
            <a:endParaRPr lang="en-GB" sz="1200" dirty="0"/>
          </a:p>
          <a:p>
            <a:r>
              <a:rPr lang="en-GB" sz="1200" dirty="0"/>
              <a:t>Health boards in Scotland manage the processes locally through Responsible Officers (ROs, usually the Board’s Medical Director), Appraisal Leads and Admin teams. Each doctor is allocated a trained appraiser.</a:t>
            </a:r>
          </a:p>
          <a:p>
            <a:endParaRPr lang="en-GB" sz="1200" dirty="0"/>
          </a:p>
          <a:p>
            <a:r>
              <a:rPr lang="en-GB" sz="1200" dirty="0"/>
              <a:t>So let us now</a:t>
            </a:r>
            <a:r>
              <a:rPr lang="en-GB" sz="1200" baseline="0" dirty="0"/>
              <a:t> look at the appraisal meeting.</a:t>
            </a:r>
            <a:endParaRPr lang="en-GB" sz="1200"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2A4196E-44CA-4E2E-A424-2380D65692DC}"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GB" sz="1200" b="0" i="0" u="none" strike="noStrike" kern="1200" baseline="0" dirty="0">
                <a:solidFill>
                  <a:schemeClr val="tx1"/>
                </a:solidFill>
                <a:latin typeface="+mn-lt"/>
                <a:ea typeface="+mn-ea"/>
                <a:cs typeface="+mn-cs"/>
              </a:rPr>
              <a:t>A health statement is required in each appraisal, in which the doctor accepts their professional obligation - under good medical practice - regarding their own health.  These discussions would include whether the doctor is registered with a GP outside their family; and, should any personal health problems arise, they would consult their GP or any other suitably qualified colleague, rather than self-medicating. </a:t>
            </a:r>
          </a:p>
          <a:p>
            <a:r>
              <a:rPr lang="en-GB" sz="1200" b="0" i="0" u="none" strike="noStrike" kern="1200" baseline="0" dirty="0">
                <a:solidFill>
                  <a:schemeClr val="tx1"/>
                </a:solidFill>
                <a:latin typeface="+mn-lt"/>
                <a:ea typeface="+mn-ea"/>
                <a:cs typeface="+mn-cs"/>
              </a:rPr>
              <a:t>You may also want to discuss the requirement for having regular immunisations, for example, regular flu jabs and Hepatitis B injections.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From GMP 2024 (https://www.gmc-uk.org/professional-standards/professional-standards-for-doctors/good-medical-practice/domain-3-colleagues-culture-and-safety#managing-risks-posed-by-your-health-75660728FC784CF6B45B2546A365BCE6):</a:t>
            </a:r>
          </a:p>
          <a:p>
            <a:pPr algn="l"/>
            <a:r>
              <a:rPr lang="en-GB" b="1" i="0" dirty="0">
                <a:solidFill>
                  <a:srgbClr val="1D1D1B"/>
                </a:solidFill>
                <a:effectLst/>
                <a:latin typeface="Roboto" panose="02000000000000000000" pitchFamily="2" charset="0"/>
              </a:rPr>
              <a:t>Managing risks posed by your health</a:t>
            </a:r>
          </a:p>
          <a:p>
            <a:pPr algn="l"/>
            <a:r>
              <a:rPr lang="en-GB" b="1" i="0" dirty="0">
                <a:solidFill>
                  <a:srgbClr val="145885"/>
                </a:solidFill>
                <a:effectLst/>
                <a:latin typeface="roboto" panose="02000000000000000000" pitchFamily="2" charset="0"/>
              </a:rPr>
              <a:t>77</a:t>
            </a:r>
            <a:r>
              <a:rPr lang="en-GB" b="0" i="0" dirty="0">
                <a:solidFill>
                  <a:srgbClr val="4A4A4A"/>
                </a:solidFill>
                <a:effectLst/>
                <a:latin typeface="roboto" panose="02000000000000000000" pitchFamily="2" charset="0"/>
              </a:rPr>
              <a:t>You should avoid seeking medical care from a family member or anyone you work closely with. If you are registered with a general practitioner this should be someone outside your family and your workplace.</a:t>
            </a:r>
          </a:p>
          <a:p>
            <a:pPr algn="l"/>
            <a:r>
              <a:rPr lang="en-GB" b="1" i="0" dirty="0">
                <a:solidFill>
                  <a:srgbClr val="145885"/>
                </a:solidFill>
                <a:effectLst/>
                <a:latin typeface="roboto" panose="02000000000000000000" pitchFamily="2" charset="0"/>
              </a:rPr>
              <a:t>78</a:t>
            </a:r>
            <a:r>
              <a:rPr lang="en-GB" b="0" i="0" dirty="0">
                <a:solidFill>
                  <a:srgbClr val="4A4A4A"/>
                </a:solidFill>
                <a:effectLst/>
                <a:latin typeface="roboto" panose="02000000000000000000" pitchFamily="2" charset="0"/>
              </a:rPr>
              <a:t>You should try to take care of your own health and wellbeing, recognising if you may not be fit for work. You should seek independent professional advice about your fitness for work, rather than relying on your own assessment. </a:t>
            </a:r>
          </a:p>
          <a:p>
            <a:pPr algn="l"/>
            <a:r>
              <a:rPr lang="en-GB" b="1" i="0" dirty="0">
                <a:solidFill>
                  <a:srgbClr val="145885"/>
                </a:solidFill>
                <a:effectLst/>
                <a:latin typeface="roboto" panose="02000000000000000000" pitchFamily="2" charset="0"/>
              </a:rPr>
              <a:t>79</a:t>
            </a:r>
            <a:r>
              <a:rPr lang="en-GB" b="0" i="0" dirty="0">
                <a:solidFill>
                  <a:srgbClr val="4A4A4A"/>
                </a:solidFill>
                <a:effectLst/>
                <a:latin typeface="roboto" panose="02000000000000000000" pitchFamily="2" charset="0"/>
              </a:rPr>
              <a:t>You must consult a suitably qualified professional and follow their advice about any changes to your practice they consider necessary if:</a:t>
            </a:r>
          </a:p>
          <a:p>
            <a:pPr algn="l">
              <a:buFont typeface="+mj-lt"/>
              <a:buAutoNum type="arabicPeriod"/>
            </a:pPr>
            <a:r>
              <a:rPr lang="en-GB" b="0" i="0" dirty="0">
                <a:solidFill>
                  <a:srgbClr val="4A4A4A"/>
                </a:solidFill>
                <a:effectLst/>
                <a:latin typeface="roboto" panose="02000000000000000000" pitchFamily="2" charset="0"/>
              </a:rPr>
              <a:t>you know or suspect that you have a serious condition that you could pass on to patients</a:t>
            </a:r>
          </a:p>
          <a:p>
            <a:pPr algn="l">
              <a:buFont typeface="+mj-lt"/>
              <a:buAutoNum type="arabicPeriod"/>
            </a:pPr>
            <a:r>
              <a:rPr lang="en-GB" b="0" i="0" dirty="0">
                <a:solidFill>
                  <a:srgbClr val="4A4A4A"/>
                </a:solidFill>
                <a:effectLst/>
                <a:latin typeface="roboto" panose="02000000000000000000" pitchFamily="2" charset="0"/>
              </a:rPr>
              <a:t>your judgement or performance could be affected by a condition or its treatment. </a:t>
            </a:r>
          </a:p>
          <a:p>
            <a:pPr algn="l"/>
            <a:r>
              <a:rPr lang="en-GB" b="0" i="0" dirty="0">
                <a:solidFill>
                  <a:srgbClr val="4A4A4A"/>
                </a:solidFill>
                <a:effectLst/>
                <a:latin typeface="roboto" panose="02000000000000000000" pitchFamily="2" charset="0"/>
              </a:rPr>
              <a:t>You must not rely on your own assessment of the risk to patients.</a:t>
            </a:r>
          </a:p>
          <a:p>
            <a:pPr algn="l"/>
            <a:r>
              <a:rPr lang="en-GB" b="1" i="0" dirty="0">
                <a:solidFill>
                  <a:srgbClr val="145885"/>
                </a:solidFill>
                <a:effectLst/>
                <a:latin typeface="roboto" panose="02000000000000000000" pitchFamily="2" charset="0"/>
              </a:rPr>
              <a:t>80</a:t>
            </a:r>
            <a:r>
              <a:rPr lang="en-GB" b="0" i="0" dirty="0">
                <a:solidFill>
                  <a:srgbClr val="4A4A4A"/>
                </a:solidFill>
                <a:effectLst/>
                <a:latin typeface="roboto" panose="02000000000000000000" pitchFamily="2" charset="0"/>
              </a:rPr>
              <a:t>You should be immunised against common serious communicable diseases (unless contraindicated).</a:t>
            </a:r>
            <a:endParaRPr lang="en-GB" dirty="0"/>
          </a:p>
          <a:p>
            <a:endParaRPr lang="en-GB" dirty="0"/>
          </a:p>
        </p:txBody>
      </p:sp>
      <p:sp>
        <p:nvSpPr>
          <p:cNvPr id="4" name="Slide Number Placeholder 3"/>
          <p:cNvSpPr>
            <a:spLocks noGrp="1"/>
          </p:cNvSpPr>
          <p:nvPr>
            <p:ph type="sldNum" sz="quarter" idx="5"/>
          </p:nvPr>
        </p:nvSpPr>
        <p:spPr/>
        <p:txBody>
          <a:bodyPr/>
          <a:lstStyle/>
          <a:p>
            <a:fld id="{E60B97B9-F672-49F7-94EF-585C7801BB49}" type="slidenum">
              <a:rPr lang="en-GB" smtClean="0"/>
              <a:pPr/>
              <a:t>20</a:t>
            </a:fld>
            <a:endParaRPr lang="en-GB"/>
          </a:p>
        </p:txBody>
      </p:sp>
    </p:spTree>
    <p:extLst>
      <p:ext uri="{BB962C8B-B14F-4D97-AF65-F5344CB8AC3E}">
        <p14:creationId xmlns:p14="http://schemas.microsoft.com/office/powerpoint/2010/main" val="2193427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dirty="0"/>
              <a:t>A probity statement is </a:t>
            </a:r>
            <a:r>
              <a:rPr lang="en-GB" sz="1200" b="0" i="0" u="none" strike="noStrike" kern="1200" baseline="0" dirty="0">
                <a:solidFill>
                  <a:schemeClr val="tx1"/>
                </a:solidFill>
                <a:latin typeface="+mn-lt"/>
                <a:ea typeface="+mn-ea"/>
                <a:cs typeface="+mn-cs"/>
              </a:rPr>
              <a:t>also </a:t>
            </a:r>
            <a:r>
              <a:rPr lang="en-GB" b="0" dirty="0"/>
              <a:t>required for each appraisal.  The Good Medical Practice provides many details around probity (https://www.gmc-uk.org/professional-standards/professional-standards-for-doctors/good-medical-practice/domain-4-trust-and-professionalism);  but for the purposes of appraisal, the kind of things that you might discuss could include:</a:t>
            </a:r>
          </a:p>
          <a:p>
            <a:endParaRPr lang="en-GB" b="0" dirty="0"/>
          </a:p>
          <a:p>
            <a:r>
              <a:rPr lang="en-GB" b="0" dirty="0"/>
              <a:t>Your approach to research; or how you manage the legal requirement for insurance or indemnity;</a:t>
            </a:r>
          </a:p>
          <a:p>
            <a:r>
              <a:rPr lang="en-GB" b="0" dirty="0"/>
              <a:t>Also consider in what ways you are honest and trustworthy… reflect on any financial and commercial dealings, and ensure you manage any potential conflicts of interests.</a:t>
            </a:r>
          </a:p>
          <a:p>
            <a:endParaRPr lang="en-GB" dirty="0"/>
          </a:p>
        </p:txBody>
      </p:sp>
      <p:sp>
        <p:nvSpPr>
          <p:cNvPr id="4" name="Slide Number Placeholder 3"/>
          <p:cNvSpPr>
            <a:spLocks noGrp="1"/>
          </p:cNvSpPr>
          <p:nvPr>
            <p:ph type="sldNum" sz="quarter" idx="5"/>
          </p:nvPr>
        </p:nvSpPr>
        <p:spPr/>
        <p:txBody>
          <a:bodyPr/>
          <a:lstStyle/>
          <a:p>
            <a:fld id="{E60B97B9-F672-49F7-94EF-585C7801BB49}" type="slidenum">
              <a:rPr lang="en-GB" smtClean="0"/>
              <a:pPr/>
              <a:t>21</a:t>
            </a:fld>
            <a:endParaRPr lang="en-GB"/>
          </a:p>
        </p:txBody>
      </p:sp>
    </p:spTree>
    <p:extLst>
      <p:ext uri="{BB962C8B-B14F-4D97-AF65-F5344CB8AC3E}">
        <p14:creationId xmlns:p14="http://schemas.microsoft.com/office/powerpoint/2010/main" val="856173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a:t>Compliments and complaints should be seen as another type of feedback.  </a:t>
            </a:r>
          </a:p>
          <a:p>
            <a:r>
              <a:rPr lang="en-GB" dirty="0"/>
              <a:t>The important thing to focus on </a:t>
            </a:r>
            <a:r>
              <a:rPr lang="en-GB" b="1" dirty="0"/>
              <a:t>how</a:t>
            </a:r>
            <a:r>
              <a:rPr lang="en-GB" dirty="0"/>
              <a:t> you have dealt with the complaint </a:t>
            </a:r>
            <a:r>
              <a:rPr lang="en-GB" b="1" dirty="0"/>
              <a:t>rather</a:t>
            </a:r>
            <a:r>
              <a:rPr lang="en-GB" dirty="0"/>
              <a:t> than focusing on numbers.  </a:t>
            </a:r>
          </a:p>
          <a:p>
            <a:r>
              <a:rPr lang="en-GB" dirty="0"/>
              <a:t>For example, </a:t>
            </a:r>
            <a:r>
              <a:rPr lang="en-GB" b="1" dirty="0"/>
              <a:t>what</a:t>
            </a:r>
            <a:r>
              <a:rPr lang="en-GB" dirty="0"/>
              <a:t> have you learned from it?  </a:t>
            </a:r>
            <a:r>
              <a:rPr lang="en-GB" b="1" dirty="0"/>
              <a:t>How</a:t>
            </a:r>
            <a:r>
              <a:rPr lang="en-GB" dirty="0"/>
              <a:t> has it influenced your practice?  </a:t>
            </a:r>
            <a:r>
              <a:rPr lang="en-GB" b="1" dirty="0"/>
              <a:t>What</a:t>
            </a:r>
            <a:r>
              <a:rPr lang="en-GB" dirty="0"/>
              <a:t> have you found that you are doing really well in, and that you are going to keep doing?  And what have you changed?  What should you change?</a:t>
            </a:r>
          </a:p>
          <a:p>
            <a:endParaRPr lang="en-GB" dirty="0"/>
          </a:p>
          <a:p>
            <a:r>
              <a:rPr lang="en-GB" dirty="0"/>
              <a:t>If you have not been involved in any complaints, you would be expected to make a statement to that effect - either about </a:t>
            </a:r>
            <a:r>
              <a:rPr lang="en-GB" b="0" dirty="0"/>
              <a:t>you</a:t>
            </a:r>
            <a:r>
              <a:rPr lang="en-GB" dirty="0"/>
              <a:t> or your team - in the given appraisal period. </a:t>
            </a:r>
          </a:p>
          <a:p>
            <a:endParaRPr lang="en-GB" dirty="0"/>
          </a:p>
          <a:p>
            <a:r>
              <a:rPr lang="en-GB" dirty="0"/>
              <a:t>You could expand on how you are practising in order to try and avoid complaints in the first place.  Or, are you aware of the protocols if involved in a complaint?</a:t>
            </a:r>
          </a:p>
          <a:p>
            <a:endParaRPr lang="en-GB" dirty="0"/>
          </a:p>
          <a:p>
            <a:r>
              <a:rPr lang="en-GB" dirty="0"/>
              <a:t>From GMP 2024 (https://www.gmc-uk.org/professional-standards/professional-standards-for-doctors/good-medical-practice/domain-2-patients-partnership-and-communication#being-open-if-things-go-wrong-E5304B68DE53492E97F2890421E8B56B):</a:t>
            </a:r>
          </a:p>
          <a:p>
            <a:pPr algn="l"/>
            <a:r>
              <a:rPr lang="en-GB" b="1" i="0" dirty="0">
                <a:solidFill>
                  <a:srgbClr val="1D1D1B"/>
                </a:solidFill>
                <a:effectLst/>
                <a:latin typeface="Roboto" panose="02000000000000000000" pitchFamily="2" charset="0"/>
              </a:rPr>
              <a:t>Being open if things go wrong</a:t>
            </a:r>
          </a:p>
          <a:p>
            <a:pPr algn="l"/>
            <a:r>
              <a:rPr lang="en-GB" b="1" i="0" dirty="0">
                <a:solidFill>
                  <a:srgbClr val="145885"/>
                </a:solidFill>
                <a:effectLst/>
                <a:latin typeface="roboto" panose="02000000000000000000" pitchFamily="2" charset="0"/>
              </a:rPr>
              <a:t>45</a:t>
            </a:r>
            <a:r>
              <a:rPr lang="en-GB" b="0" i="0" dirty="0">
                <a:solidFill>
                  <a:srgbClr val="4A4A4A"/>
                </a:solidFill>
                <a:effectLst/>
                <a:latin typeface="roboto" panose="02000000000000000000" pitchFamily="2" charset="0"/>
              </a:rPr>
              <a:t>You must be open and honest with patients if things go wrong. If a patient under your care has suffered harm or distress, you must follow our guidance on </a:t>
            </a:r>
            <a:r>
              <a:rPr lang="en-GB" b="0" i="1" u="sng" dirty="0">
                <a:solidFill>
                  <a:srgbClr val="155B8A"/>
                </a:solidFill>
                <a:effectLst/>
                <a:latin typeface="roboto" panose="02000000000000000000" pitchFamily="2" charset="0"/>
                <a:hlinkClick r:id="rId3"/>
              </a:rPr>
              <a:t>Openness and honesty when things go wrong: the professional duty of candour</a:t>
            </a:r>
            <a:r>
              <a:rPr lang="en-GB" b="0" i="0" dirty="0">
                <a:solidFill>
                  <a:srgbClr val="4A4A4A"/>
                </a:solidFill>
                <a:effectLst/>
                <a:latin typeface="roboto" panose="02000000000000000000" pitchFamily="2" charset="0"/>
              </a:rPr>
              <a:t>, and you should:</a:t>
            </a:r>
          </a:p>
          <a:p>
            <a:pPr algn="l">
              <a:buFont typeface="+mj-lt"/>
              <a:buAutoNum type="arabicPeriod"/>
            </a:pPr>
            <a:r>
              <a:rPr lang="en-GB" b="0" i="0" dirty="0">
                <a:solidFill>
                  <a:srgbClr val="4A4A4A"/>
                </a:solidFill>
                <a:effectLst/>
                <a:latin typeface="roboto" panose="02000000000000000000" pitchFamily="2" charset="0"/>
              </a:rPr>
              <a:t>put matters right, if possible</a:t>
            </a:r>
          </a:p>
          <a:p>
            <a:pPr algn="l">
              <a:buFont typeface="+mj-lt"/>
              <a:buAutoNum type="arabicPeriod"/>
            </a:pPr>
            <a:r>
              <a:rPr lang="en-GB" b="0" i="0" dirty="0">
                <a:solidFill>
                  <a:srgbClr val="4A4A4A"/>
                </a:solidFill>
                <a:effectLst/>
                <a:latin typeface="roboto" panose="02000000000000000000" pitchFamily="2" charset="0"/>
              </a:rPr>
              <a:t>apologise (apologising does not, of itself, mean that you are admitting legal liability for what’s happened)</a:t>
            </a:r>
          </a:p>
          <a:p>
            <a:pPr algn="l">
              <a:buFont typeface="+mj-lt"/>
              <a:buAutoNum type="arabicPeriod"/>
            </a:pPr>
            <a:r>
              <a:rPr lang="en-GB" b="0" i="0" dirty="0">
                <a:solidFill>
                  <a:srgbClr val="4A4A4A"/>
                </a:solidFill>
                <a:effectLst/>
                <a:latin typeface="roboto" panose="02000000000000000000" pitchFamily="2" charset="0"/>
              </a:rPr>
              <a:t>explain fully and promptly what has happened and the likely short-term and long-term effects</a:t>
            </a:r>
          </a:p>
          <a:p>
            <a:pPr algn="l">
              <a:buFont typeface="+mj-lt"/>
              <a:buAutoNum type="arabicPeriod"/>
            </a:pPr>
            <a:r>
              <a:rPr lang="en-GB" b="0" i="0" dirty="0">
                <a:solidFill>
                  <a:srgbClr val="4A4A4A"/>
                </a:solidFill>
                <a:effectLst/>
                <a:latin typeface="roboto" panose="02000000000000000000" pitchFamily="2" charset="0"/>
              </a:rPr>
              <a:t>report the incident in line with your organisation’s policy so it can be reviewed or investigated as appropriate – and lessons can be learnt and patients protected from harm in the future. </a:t>
            </a:r>
          </a:p>
          <a:p>
            <a:pPr algn="l"/>
            <a:r>
              <a:rPr lang="en-GB" b="1" i="0" dirty="0">
                <a:solidFill>
                  <a:srgbClr val="145885"/>
                </a:solidFill>
                <a:effectLst/>
                <a:latin typeface="roboto" panose="02000000000000000000" pitchFamily="2" charset="0"/>
              </a:rPr>
              <a:t>46</a:t>
            </a:r>
            <a:r>
              <a:rPr lang="en-GB" b="0" i="0" dirty="0">
                <a:solidFill>
                  <a:srgbClr val="4A4A4A"/>
                </a:solidFill>
                <a:effectLst/>
                <a:latin typeface="roboto" panose="02000000000000000000" pitchFamily="2" charset="0"/>
              </a:rPr>
              <a:t>You must respond promptly, fully and honestly to complaints. You must not allow a patient’s complaint to adversely affect the care or treatment you provide or arrange. </a:t>
            </a:r>
          </a:p>
          <a:p>
            <a:pPr algn="l"/>
            <a:r>
              <a:rPr lang="en-GB" b="1" i="0" dirty="0">
                <a:solidFill>
                  <a:srgbClr val="145885"/>
                </a:solidFill>
                <a:effectLst/>
                <a:latin typeface="roboto" panose="02000000000000000000" pitchFamily="2" charset="0"/>
              </a:rPr>
              <a:t>47</a:t>
            </a:r>
            <a:r>
              <a:rPr lang="en-GB" b="0" i="0" dirty="0">
                <a:solidFill>
                  <a:srgbClr val="4A4A4A"/>
                </a:solidFill>
                <a:effectLst/>
                <a:latin typeface="roboto" panose="02000000000000000000" pitchFamily="2" charset="0"/>
              </a:rPr>
              <a:t>You should only end a professional relationship with a patient when the breakdown of trust between you and the patient means you can’t continue to provide good clinical care to them. You must follow our more detailed guidance on </a:t>
            </a:r>
            <a:r>
              <a:rPr lang="en-GB" b="0" i="1" dirty="0">
                <a:solidFill>
                  <a:srgbClr val="4A4A4A"/>
                </a:solidFill>
                <a:effectLst/>
                <a:latin typeface="roboto" panose="02000000000000000000" pitchFamily="2" charset="0"/>
              </a:rPr>
              <a:t>Ending your professional relationship with a patient</a:t>
            </a:r>
            <a:r>
              <a:rPr lang="en-GB" b="0" i="0" dirty="0">
                <a:solidFill>
                  <a:srgbClr val="4A4A4A"/>
                </a:solidFill>
                <a:effectLst/>
                <a:latin typeface="roboto" panose="02000000000000000000" pitchFamily="2" charset="0"/>
              </a:rPr>
              <a:t>.</a:t>
            </a:r>
          </a:p>
        </p:txBody>
      </p:sp>
      <p:sp>
        <p:nvSpPr>
          <p:cNvPr id="4" name="Slide Number Placeholder 3"/>
          <p:cNvSpPr>
            <a:spLocks noGrp="1"/>
          </p:cNvSpPr>
          <p:nvPr>
            <p:ph type="sldNum" sz="quarter" idx="5"/>
          </p:nvPr>
        </p:nvSpPr>
        <p:spPr/>
        <p:txBody>
          <a:bodyPr/>
          <a:lstStyle/>
          <a:p>
            <a:fld id="{E60B97B9-F672-49F7-94EF-585C7801BB49}" type="slidenum">
              <a:rPr lang="en-GB" smtClean="0"/>
              <a:pPr/>
              <a:t>22</a:t>
            </a:fld>
            <a:endParaRPr lang="en-GB"/>
          </a:p>
        </p:txBody>
      </p:sp>
    </p:spTree>
    <p:extLst>
      <p:ext uri="{BB962C8B-B14F-4D97-AF65-F5344CB8AC3E}">
        <p14:creationId xmlns:p14="http://schemas.microsoft.com/office/powerpoint/2010/main" val="1076779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a:t>At the end of each appraisal you need to agree a development plan for the following year with your appraiser. As part of your appraisal preparation you can consider what you think will be most relevant</a:t>
            </a:r>
            <a:r>
              <a:rPr lang="en-GB" baseline="0" dirty="0"/>
              <a:t> for you. The appraisal discussion may bring up some other areas that would be useful to include. The questions on the following slide will help you consider this in a little more detail.</a:t>
            </a:r>
            <a:endParaRPr lang="en-GB" dirty="0"/>
          </a:p>
        </p:txBody>
      </p:sp>
      <p:sp>
        <p:nvSpPr>
          <p:cNvPr id="4" name="Slide Number Placeholder 3"/>
          <p:cNvSpPr>
            <a:spLocks noGrp="1"/>
          </p:cNvSpPr>
          <p:nvPr>
            <p:ph type="sldNum" sz="quarter" idx="10"/>
          </p:nvPr>
        </p:nvSpPr>
        <p:spPr/>
        <p:txBody>
          <a:bodyPr/>
          <a:lstStyle/>
          <a:p>
            <a:fld id="{A2A4196E-44CA-4E2E-A424-2380D65692DC}"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a:t>At the end of your appraisal you will agree with your appraiser which elements will be included as PDP elements for the next year. Ensure they meet the SMART criteria.  These</a:t>
            </a:r>
            <a:r>
              <a:rPr lang="en-GB" baseline="0" dirty="0"/>
              <a:t> need to be realistic and achievable while also being relevant to the work you do.</a:t>
            </a:r>
            <a:endParaRPr lang="en-GB" dirty="0"/>
          </a:p>
        </p:txBody>
      </p:sp>
      <p:sp>
        <p:nvSpPr>
          <p:cNvPr id="4" name="Slide Number Placeholder 3"/>
          <p:cNvSpPr>
            <a:spLocks noGrp="1"/>
          </p:cNvSpPr>
          <p:nvPr>
            <p:ph type="sldNum" sz="quarter" idx="10"/>
          </p:nvPr>
        </p:nvSpPr>
        <p:spPr/>
        <p:txBody>
          <a:bodyPr/>
          <a:lstStyle/>
          <a:p>
            <a:fld id="{A2A4196E-44CA-4E2E-A424-2380D65692DC}" type="slidenum">
              <a:rPr lang="en-GB" smtClean="0"/>
              <a:pPr/>
              <a:t>24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a:t>It is your opportunity to reflect on the previous year and consider</a:t>
            </a:r>
            <a:r>
              <a:rPr lang="en-GB" baseline="0" dirty="0"/>
              <a:t> your priorities for the following year. The supporting information you submit allows you to demonstrate that you remain up to date and fit to practice – a requirement for revalidation. The appraisal discussion is usually much wider though and you can agree with your appraiser in advance what will be most useful for you to talk through. The discussion with your appraiser is confidential unless any concerns come up about patients safety or your own safety. In this case the appraisal is stopped so that these concerns can be addressed.</a:t>
            </a:r>
          </a:p>
          <a:p>
            <a:endParaRPr lang="en-GB" baseline="0" dirty="0"/>
          </a:p>
          <a:p>
            <a:r>
              <a:rPr lang="en-GB" baseline="0" dirty="0"/>
              <a:t>The summary you both agree after the appraisal does not need to include all the information discussed. It will be available to the responsible officer and appraisal lead as well as you and your appraiser. Nobody else has access to this unless you wish to share it with anyone else.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A2A4196E-44CA-4E2E-A424-2380D65692DC}"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t>A doctor is only allowed to practice in the UK if they hold a GMC licence to practice. At the end of UK training doctors are usually recommended for revalidation by their </a:t>
            </a:r>
            <a:r>
              <a:rPr lang="en-GB" sz="1200" baseline="0" dirty="0"/>
              <a:t>Responsible Officer and then</a:t>
            </a:r>
            <a:r>
              <a:rPr lang="en-GB" sz="1200" dirty="0"/>
              <a:t> revalidated by the GMC.</a:t>
            </a:r>
          </a:p>
          <a:p>
            <a:endParaRPr lang="en-GB" sz="1200" dirty="0"/>
          </a:p>
          <a:p>
            <a:r>
              <a:rPr lang="en-GB" sz="1200" dirty="0"/>
              <a:t>I</a:t>
            </a:r>
            <a:r>
              <a:rPr lang="en-GB" sz="1200" baseline="0" dirty="0"/>
              <a:t>n order to continue to keep a licence to practice, doctors need to fulfil the GMC requirements for revalidation and evidence this every 5 years. For most doctors their employer (e.g. the Health Board) is their designated body; and designated bodies all have a local appraisal system that supports collecting the required evidence for revalidation through annual appraisals.</a:t>
            </a:r>
          </a:p>
          <a:p>
            <a:endParaRPr lang="en-GB" sz="1200" baseline="0" dirty="0"/>
          </a:p>
          <a:p>
            <a:r>
              <a:rPr lang="en-GB" sz="1200" baseline="0" dirty="0"/>
              <a:t>As the previous slides have shown supporting revalidation is just one element of appraisals. In order to make the most of it for yourself use it as an opportunity to reflect on your work with a peer.</a:t>
            </a:r>
            <a:endParaRPr lang="en-GB" sz="1200" dirty="0"/>
          </a:p>
        </p:txBody>
      </p:sp>
      <p:sp>
        <p:nvSpPr>
          <p:cNvPr id="4" name="Slide Number Placeholder 3"/>
          <p:cNvSpPr>
            <a:spLocks noGrp="1"/>
          </p:cNvSpPr>
          <p:nvPr>
            <p:ph type="sldNum" sz="quarter" idx="5"/>
          </p:nvPr>
        </p:nvSpPr>
        <p:spPr/>
        <p:txBody>
          <a:bodyPr/>
          <a:lstStyle/>
          <a:p>
            <a:fld id="{E60B97B9-F672-49F7-94EF-585C7801BB49}" type="slidenum">
              <a:rPr lang="en-GB" smtClean="0"/>
              <a:pPr/>
              <a:t>4</a:t>
            </a:fld>
            <a:endParaRPr lang="en-GB"/>
          </a:p>
        </p:txBody>
      </p:sp>
    </p:spTree>
    <p:extLst>
      <p:ext uri="{BB962C8B-B14F-4D97-AF65-F5344CB8AC3E}">
        <p14:creationId xmlns:p14="http://schemas.microsoft.com/office/powerpoint/2010/main" val="244354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t>Doctors (Appraisees) who join a health board are added to SOAR by the local administrative teams after their details have been verified by HR.  They are assigned an appraiser designated by the admin team and the Appraisal Lead (though they can request a change if there is a conflict of interest or close socially, e.g. neighbours, previous relationships etc).</a:t>
            </a:r>
          </a:p>
          <a:p>
            <a:endParaRPr lang="en-GB" sz="1200" dirty="0"/>
          </a:p>
          <a:p>
            <a:r>
              <a:rPr lang="en-GB" sz="1200" dirty="0"/>
              <a:t>It is up to the appraiser and appraisee to liaise and agree meeting date/time/location.  The appraiser logs meeting details onto SOAR; and the appraisee completes and submits appraisal forms for sharing prior to meeting.</a:t>
            </a:r>
          </a:p>
          <a:p>
            <a:endParaRPr lang="en-GB" sz="1200" dirty="0"/>
          </a:p>
          <a:p>
            <a:r>
              <a:rPr lang="en-GB" sz="1200" dirty="0"/>
              <a:t>Post-meeting, the appraiser drafts the summary of the discussions into Form 4; and the appraisee reviews and approves (or make change requests) – when Form 4 is approved, the appraisal is completed.</a:t>
            </a:r>
          </a:p>
          <a:p>
            <a:endParaRPr lang="en-GB" dirty="0"/>
          </a:p>
        </p:txBody>
      </p:sp>
      <p:sp>
        <p:nvSpPr>
          <p:cNvPr id="4" name="Slide Number Placeholder 3"/>
          <p:cNvSpPr>
            <a:spLocks noGrp="1"/>
          </p:cNvSpPr>
          <p:nvPr>
            <p:ph type="sldNum" sz="quarter" idx="5"/>
          </p:nvPr>
        </p:nvSpPr>
        <p:spPr/>
        <p:txBody>
          <a:bodyPr/>
          <a:lstStyle/>
          <a:p>
            <a:fld id="{E60B97B9-F672-49F7-94EF-585C7801BB49}" type="slidenum">
              <a:rPr lang="en-GB" smtClean="0"/>
              <a:pPr/>
              <a:t>5</a:t>
            </a:fld>
            <a:endParaRPr lang="en-GB"/>
          </a:p>
        </p:txBody>
      </p:sp>
    </p:spTree>
    <p:extLst>
      <p:ext uri="{BB962C8B-B14F-4D97-AF65-F5344CB8AC3E}">
        <p14:creationId xmlns:p14="http://schemas.microsoft.com/office/powerpoint/2010/main" val="220961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GB" sz="2400" dirty="0"/>
              <a:t>Appraisees are asked to provide background information and the job they do as part of their annual appraisals, as well as submitting appropriate supporting information on the GMC’s Good Medical Practice Domains, which are:</a:t>
            </a:r>
          </a:p>
          <a:p>
            <a:endParaRPr lang="en-GB" sz="2400" dirty="0"/>
          </a:p>
          <a:p>
            <a:r>
              <a:rPr lang="en-GB" sz="2400" dirty="0"/>
              <a:t>Domain 1:  Knowledge, skill and development</a:t>
            </a:r>
          </a:p>
          <a:p>
            <a:r>
              <a:rPr lang="en-GB" sz="2400" dirty="0"/>
              <a:t>Domain 2:  Patients, partnership and communication</a:t>
            </a:r>
          </a:p>
          <a:p>
            <a:r>
              <a:rPr lang="en-GB" sz="2400" dirty="0"/>
              <a:t>Domain 3:  Colleagues, culture and safety</a:t>
            </a:r>
          </a:p>
          <a:p>
            <a:r>
              <a:rPr lang="en-GB" sz="2400" dirty="0"/>
              <a:t>Domain 4:  Trust and professionalism</a:t>
            </a:r>
          </a:p>
        </p:txBody>
      </p:sp>
      <p:sp>
        <p:nvSpPr>
          <p:cNvPr id="4" name="Slide Number Placeholder 3"/>
          <p:cNvSpPr>
            <a:spLocks noGrp="1"/>
          </p:cNvSpPr>
          <p:nvPr>
            <p:ph type="sldNum" sz="quarter" idx="5"/>
          </p:nvPr>
        </p:nvSpPr>
        <p:spPr/>
        <p:txBody>
          <a:bodyPr/>
          <a:lstStyle/>
          <a:p>
            <a:fld id="{E60B97B9-F672-49F7-94EF-585C7801BB49}" type="slidenum">
              <a:rPr lang="en-GB" smtClean="0"/>
              <a:pPr/>
              <a:t>6</a:t>
            </a:fld>
            <a:endParaRPr lang="en-GB"/>
          </a:p>
        </p:txBody>
      </p:sp>
    </p:spTree>
    <p:extLst>
      <p:ext uri="{BB962C8B-B14F-4D97-AF65-F5344CB8AC3E}">
        <p14:creationId xmlns:p14="http://schemas.microsoft.com/office/powerpoint/2010/main" val="3406788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At first glance this may sound like a lot of information you need to submit. After initially completing forms</a:t>
            </a:r>
            <a:r>
              <a:rPr lang="en-GB" baseline="0" dirty="0"/>
              <a:t> 1 and 2 they just need a little updating each year. They set the context for the appraiser so they know the whole scope of your work. The next few slides give you a bit more information about the various domains. For all of them it is not the quantity but quality of the supporting information that you should consider. </a:t>
            </a:r>
            <a:r>
              <a:rPr lang="en-GB" dirty="0"/>
              <a:t> Supporting information overall should relate to all the work you do and allow you to reflect on the quality of care you provide, any learning from it and any changes you have made as a result or development needs</a:t>
            </a:r>
            <a:r>
              <a:rPr lang="en-GB" baseline="0" dirty="0"/>
              <a:t> you have identified and how you are planning to address them. </a:t>
            </a:r>
            <a:r>
              <a:rPr lang="en-GB" dirty="0"/>
              <a:t> </a:t>
            </a:r>
          </a:p>
        </p:txBody>
      </p:sp>
      <p:sp>
        <p:nvSpPr>
          <p:cNvPr id="4" name="Slide Number Placeholder 3"/>
          <p:cNvSpPr>
            <a:spLocks noGrp="1"/>
          </p:cNvSpPr>
          <p:nvPr>
            <p:ph type="sldNum" sz="quarter" idx="10"/>
          </p:nvPr>
        </p:nvSpPr>
        <p:spPr/>
        <p:txBody>
          <a:bodyPr/>
          <a:lstStyle/>
          <a:p>
            <a:fld id="{A2A4196E-44CA-4E2E-A424-2380D65692DC}"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auto">
              <a:spcBef>
                <a:spcPct val="0"/>
              </a:spcBef>
              <a:spcAft>
                <a:spcPts val="0"/>
              </a:spcAft>
              <a:buFont typeface="Arial" panose="020B0604020202020204" pitchFamily="34" charset="0"/>
              <a:buChar char="•"/>
              <a:defRPr/>
            </a:pPr>
            <a:r>
              <a:rPr lang="en-GB" dirty="0"/>
              <a:t>The GMC document states: “The supporting information that you will need to bring to your appraisal will fall under four broad headings…” as above</a:t>
            </a:r>
          </a:p>
          <a:p>
            <a:pPr marL="171450" indent="-171450" fontAlgn="auto">
              <a:spcBef>
                <a:spcPct val="0"/>
              </a:spcBef>
              <a:spcAft>
                <a:spcPts val="0"/>
              </a:spcAft>
              <a:buFont typeface="Arial" panose="020B0604020202020204" pitchFamily="34" charset="0"/>
              <a:buChar char="•"/>
              <a:defRPr/>
            </a:pPr>
            <a:r>
              <a:rPr lang="en-GB" dirty="0"/>
              <a:t>These</a:t>
            </a:r>
            <a:r>
              <a:rPr lang="en-GB" baseline="0" dirty="0"/>
              <a:t> </a:t>
            </a:r>
            <a:r>
              <a:rPr lang="en-GB" dirty="0"/>
              <a:t>are the absolute baseline for all doctors (and the ultimate indicators of</a:t>
            </a:r>
            <a:r>
              <a:rPr lang="en-GB" baseline="0" dirty="0"/>
              <a:t> fitness to practise</a:t>
            </a:r>
            <a:r>
              <a:rPr lang="en-GB" dirty="0"/>
              <a:t>)</a:t>
            </a:r>
          </a:p>
          <a:p>
            <a:pPr marL="171450" indent="-171450" fontAlgn="auto">
              <a:spcBef>
                <a:spcPct val="0"/>
              </a:spcBef>
              <a:spcAft>
                <a:spcPts val="0"/>
              </a:spcAft>
              <a:buFont typeface="Arial" panose="020B0604020202020204" pitchFamily="34" charset="0"/>
              <a:buChar char="•"/>
              <a:defRPr/>
            </a:pPr>
            <a:r>
              <a:rPr lang="en-GB" dirty="0"/>
              <a:t>College and organisational requirements are often included in appraisals as indicators</a:t>
            </a:r>
            <a:r>
              <a:rPr lang="en-GB" baseline="0" dirty="0"/>
              <a:t> of fitness for purpose (for the job you do)</a:t>
            </a:r>
          </a:p>
          <a:p>
            <a:pPr marL="171450" indent="-171450" fontAlgn="auto">
              <a:spcBef>
                <a:spcPct val="0"/>
              </a:spcBef>
              <a:spcAft>
                <a:spcPts val="0"/>
              </a:spcAft>
              <a:buFont typeface="Arial" panose="020B0604020202020204" pitchFamily="34" charset="0"/>
              <a:buChar char="•"/>
              <a:defRPr/>
            </a:pPr>
            <a:r>
              <a:rPr lang="en-GB" baseline="0" dirty="0"/>
              <a:t>You may choose to bring additional information specific to your own development you wish to discuss</a:t>
            </a:r>
            <a:endParaRPr lang="en-GB" dirty="0"/>
          </a:p>
        </p:txBody>
      </p:sp>
      <p:sp>
        <p:nvSpPr>
          <p:cNvPr id="4" name="Slide Number Placeholder 3"/>
          <p:cNvSpPr>
            <a:spLocks noGrp="1"/>
          </p:cNvSpPr>
          <p:nvPr>
            <p:ph type="sldNum" sz="quarter" idx="5"/>
          </p:nvPr>
        </p:nvSpPr>
        <p:spPr/>
        <p:txBody>
          <a:bodyPr/>
          <a:lstStyle/>
          <a:p>
            <a:fld id="{E60B97B9-F672-49F7-94EF-585C7801BB49}" type="slidenum">
              <a:rPr lang="en-GB" smtClean="0"/>
              <a:pPr/>
              <a:t>8</a:t>
            </a:fld>
            <a:endParaRPr lang="en-GB"/>
          </a:p>
        </p:txBody>
      </p:sp>
    </p:spTree>
    <p:extLst>
      <p:ext uri="{BB962C8B-B14F-4D97-AF65-F5344CB8AC3E}">
        <p14:creationId xmlns:p14="http://schemas.microsoft.com/office/powerpoint/2010/main" val="189817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GMC expects medical professionals to be competent, keep their knowledge and skills up to date, and provide a good standard of practice and clinical care whilst also striving to develop and improve their professional performance - with regular reflection on their standards of practice using feedback and evidence - to develop personal and professional insight.</a:t>
            </a:r>
            <a:endParaRPr lang="en-GB" dirty="0">
              <a:ea typeface="Calibri"/>
              <a:cs typeface="Calibri"/>
            </a:endParaRPr>
          </a:p>
          <a:p>
            <a:endParaRPr lang="en-GB" dirty="0"/>
          </a:p>
          <a:p>
            <a:r>
              <a:rPr lang="en-GB" dirty="0"/>
              <a:t>Supporting information expected in Domain 1 includes:  </a:t>
            </a:r>
          </a:p>
          <a:p>
            <a:r>
              <a:rPr lang="en-GB" dirty="0"/>
              <a:t>Quality Improvement Activities, </a:t>
            </a:r>
          </a:p>
          <a:p>
            <a:r>
              <a:rPr lang="en-GB" dirty="0"/>
              <a:t>Continuing professional development, and </a:t>
            </a:r>
          </a:p>
          <a:p>
            <a:r>
              <a:rPr lang="en-GB" dirty="0"/>
              <a:t>Personal Development Plans</a:t>
            </a:r>
            <a:endParaRPr lang="en-GB" dirty="0">
              <a:ea typeface="Calibri"/>
              <a:cs typeface="Calibri"/>
            </a:endParaRPr>
          </a:p>
          <a:p>
            <a:endParaRPr lang="en-GB" dirty="0"/>
          </a:p>
          <a:p>
            <a:r>
              <a:rPr lang="en-GB" dirty="0"/>
              <a:t>It is important to include a reflection on progress</a:t>
            </a:r>
            <a:r>
              <a:rPr lang="en-GB" baseline="0" dirty="0"/>
              <a:t> you have made (e.g. with the previous PDP if you have one in place) or how the experience has influenced or changed your practice (e.g. QIA, or significant event reviews etc).</a:t>
            </a:r>
          </a:p>
          <a:p>
            <a:endParaRPr lang="en-GB" dirty="0"/>
          </a:p>
        </p:txBody>
      </p:sp>
      <p:sp>
        <p:nvSpPr>
          <p:cNvPr id="4" name="Slide Number Placeholder 3"/>
          <p:cNvSpPr>
            <a:spLocks noGrp="1"/>
          </p:cNvSpPr>
          <p:nvPr>
            <p:ph type="sldNum" sz="quarter" idx="5"/>
          </p:nvPr>
        </p:nvSpPr>
        <p:spPr/>
        <p:txBody>
          <a:bodyPr/>
          <a:lstStyle/>
          <a:p>
            <a:fld id="{E60B97B9-F672-49F7-94EF-585C7801BB49}" type="slidenum">
              <a:rPr lang="en-GB" smtClean="0"/>
              <a:pPr/>
              <a:t>9</a:t>
            </a:fld>
            <a:endParaRPr lang="en-GB"/>
          </a:p>
        </p:txBody>
      </p:sp>
    </p:spTree>
    <p:extLst>
      <p:ext uri="{BB962C8B-B14F-4D97-AF65-F5344CB8AC3E}">
        <p14:creationId xmlns:p14="http://schemas.microsoft.com/office/powerpoint/2010/main" val="1382461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9EE630-26B4-4199-8E06-7FBBA41B9DAC}" type="datetimeFigureOut">
              <a:rPr lang="en-GB" smtClean="0"/>
              <a:pPr/>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EB073-3D6E-4B1E-BB87-CF0543F17232}" type="slidenum">
              <a:rPr lang="en-GB" smtClean="0"/>
              <a:pPr/>
              <a:t>‹#›</a:t>
            </a:fld>
            <a:endParaRPr lang="en-GB"/>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9EE630-26B4-4199-8E06-7FBBA41B9DAC}" type="datetimeFigureOut">
              <a:rPr lang="en-GB" smtClean="0"/>
              <a:pPr/>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EB073-3D6E-4B1E-BB87-CF0543F17232}" type="slidenum">
              <a:rPr lang="en-GB" smtClean="0"/>
              <a:pPr/>
              <a:t>‹#›</a:t>
            </a:fld>
            <a:endParaRPr lang="en-GB"/>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9EE630-26B4-4199-8E06-7FBBA41B9DAC}" type="datetimeFigureOut">
              <a:rPr lang="en-GB" smtClean="0"/>
              <a:pPr/>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EB073-3D6E-4B1E-BB87-CF0543F17232}" type="slidenum">
              <a:rPr lang="en-GB" smtClean="0"/>
              <a:pPr/>
              <a:t>‹#›</a:t>
            </a:fld>
            <a:endParaRPr lang="en-GB"/>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16-9fullhead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7359"/>
            <a:ext cx="12192000" cy="1439541"/>
          </a:xfrm>
          <a:prstGeom prst="rect">
            <a:avLst/>
          </a:prstGeom>
        </p:spPr>
      </p:pic>
      <p:sp>
        <p:nvSpPr>
          <p:cNvPr id="4" name="Text Placeholder 4"/>
          <p:cNvSpPr>
            <a:spLocks noGrp="1"/>
          </p:cNvSpPr>
          <p:nvPr>
            <p:ph type="body" sz="quarter" idx="11" hasCustomPrompt="1"/>
          </p:nvPr>
        </p:nvSpPr>
        <p:spPr>
          <a:xfrm>
            <a:off x="2037682" y="252415"/>
            <a:ext cx="9674023" cy="692151"/>
          </a:xfrm>
        </p:spPr>
        <p:txBody>
          <a:bodyPr>
            <a:normAutofit/>
          </a:bodyPr>
          <a:lstStyle>
            <a:lvl1pPr marL="0" indent="0">
              <a:buNone/>
              <a:defRPr sz="3600">
                <a:solidFill>
                  <a:srgbClr val="FFFFFF"/>
                </a:solidFill>
                <a:latin typeface="Source Sans Pro"/>
                <a:cs typeface="Source Sans Pro"/>
              </a:defRPr>
            </a:lvl1pPr>
          </a:lstStyle>
          <a:p>
            <a:pPr lvl="0"/>
            <a:r>
              <a:rPr lang="en-GB" dirty="0"/>
              <a:t>Click to edit Master title styles</a:t>
            </a:r>
          </a:p>
        </p:txBody>
      </p:sp>
      <p:sp>
        <p:nvSpPr>
          <p:cNvPr id="3" name="Text Placeholder 2"/>
          <p:cNvSpPr>
            <a:spLocks noGrp="1"/>
          </p:cNvSpPr>
          <p:nvPr>
            <p:ph type="body" sz="quarter" idx="12" hasCustomPrompt="1"/>
          </p:nvPr>
        </p:nvSpPr>
        <p:spPr>
          <a:xfrm>
            <a:off x="2037682" y="944566"/>
            <a:ext cx="9674023" cy="603191"/>
          </a:xfrm>
        </p:spPr>
        <p:txBody>
          <a:bodyPr>
            <a:normAutofit/>
          </a:bodyPr>
          <a:lstStyle>
            <a:lvl1pPr marL="0" indent="0">
              <a:buNone/>
              <a:defRPr sz="2800">
                <a:solidFill>
                  <a:srgbClr val="66CCFF"/>
                </a:solidFill>
              </a:defRPr>
            </a:lvl1pPr>
            <a:lvl2pPr marL="457200" indent="0" algn="l">
              <a:buNone/>
              <a:defRPr>
                <a:solidFill>
                  <a:srgbClr val="66CCFF"/>
                </a:solidFill>
              </a:defRPr>
            </a:lvl2pPr>
          </a:lstStyle>
          <a:p>
            <a:pPr lvl="0"/>
            <a:r>
              <a:rPr lang="en-GB" dirty="0"/>
              <a:t>Second level</a:t>
            </a:r>
          </a:p>
        </p:txBody>
      </p:sp>
      <p:sp>
        <p:nvSpPr>
          <p:cNvPr id="5" name="TextBox 4">
            <a:extLst>
              <a:ext uri="{FF2B5EF4-FFF2-40B4-BE49-F238E27FC236}">
                <a16:creationId xmlns:a16="http://schemas.microsoft.com/office/drawing/2014/main" id="{3C7B7620-7BDC-4133-9225-DD50663E8E7F}"/>
              </a:ext>
            </a:extLst>
          </p:cNvPr>
          <p:cNvSpPr txBox="1"/>
          <p:nvPr userDrawn="1"/>
        </p:nvSpPr>
        <p:spPr>
          <a:xfrm>
            <a:off x="11122991" y="6141086"/>
            <a:ext cx="588712" cy="276999"/>
          </a:xfrm>
          <a:prstGeom prst="rect">
            <a:avLst/>
          </a:prstGeom>
          <a:noFill/>
        </p:spPr>
        <p:txBody>
          <a:bodyPr wrap="square" rtlCol="0">
            <a:spAutoFit/>
          </a:bodyPr>
          <a:lstStyle/>
          <a:p>
            <a:pPr algn="ctr"/>
            <a:fld id="{AE73CFF4-7EBC-4D4A-839C-BE7B66A7B975}" type="slidenum">
              <a:rPr lang="en-GB" sz="1200" i="1" smtClean="0">
                <a:solidFill>
                  <a:schemeClr val="bg1">
                    <a:lumMod val="65000"/>
                  </a:schemeClr>
                </a:solidFill>
              </a:rPr>
              <a:pPr algn="ctr"/>
              <a:t>‹#›</a:t>
            </a:fld>
            <a:endParaRPr lang="en-GB" sz="1200" i="1" dirty="0">
              <a:solidFill>
                <a:schemeClr val="bg1">
                  <a:lumMod val="65000"/>
                </a:schemeClr>
              </a:solidFill>
            </a:endParaRPr>
          </a:p>
        </p:txBody>
      </p:sp>
      <p:sp>
        <p:nvSpPr>
          <p:cNvPr id="7" name="Text Placeholder 4">
            <a:extLst>
              <a:ext uri="{FF2B5EF4-FFF2-40B4-BE49-F238E27FC236}">
                <a16:creationId xmlns:a16="http://schemas.microsoft.com/office/drawing/2014/main" id="{DD9CE597-0516-4524-8D1B-F4FBF1A56A02}"/>
              </a:ext>
            </a:extLst>
          </p:cNvPr>
          <p:cNvSpPr>
            <a:spLocks noGrp="1"/>
          </p:cNvSpPr>
          <p:nvPr>
            <p:ph type="body" sz="quarter" idx="13" hasCustomPrompt="1"/>
          </p:nvPr>
        </p:nvSpPr>
        <p:spPr>
          <a:xfrm>
            <a:off x="2037682" y="3206487"/>
            <a:ext cx="9674023" cy="692151"/>
          </a:xfrm>
        </p:spPr>
        <p:txBody>
          <a:bodyPr>
            <a:normAutofit/>
          </a:bodyPr>
          <a:lstStyle>
            <a:lvl1pPr marL="0" indent="0">
              <a:buNone/>
              <a:defRPr sz="3600">
                <a:solidFill>
                  <a:schemeClr val="tx2"/>
                </a:solidFill>
                <a:latin typeface="Source Sans Pro"/>
                <a:cs typeface="Source Sans Pro"/>
              </a:defRPr>
            </a:lvl1pPr>
          </a:lstStyle>
          <a:p>
            <a:pPr lvl="0"/>
            <a:r>
              <a:rPr lang="en-GB" dirty="0"/>
              <a:t>Click to edit Master title styles</a:t>
            </a:r>
          </a:p>
        </p:txBody>
      </p:sp>
      <p:sp>
        <p:nvSpPr>
          <p:cNvPr id="8" name="Text Placeholder 2">
            <a:extLst>
              <a:ext uri="{FF2B5EF4-FFF2-40B4-BE49-F238E27FC236}">
                <a16:creationId xmlns:a16="http://schemas.microsoft.com/office/drawing/2014/main" id="{4E9D4383-E4E3-4AC1-86D6-80A090875102}"/>
              </a:ext>
            </a:extLst>
          </p:cNvPr>
          <p:cNvSpPr>
            <a:spLocks noGrp="1"/>
          </p:cNvSpPr>
          <p:nvPr>
            <p:ph type="body" sz="quarter" idx="14" hasCustomPrompt="1"/>
          </p:nvPr>
        </p:nvSpPr>
        <p:spPr>
          <a:xfrm>
            <a:off x="2037682" y="3898638"/>
            <a:ext cx="9674023" cy="603191"/>
          </a:xfrm>
        </p:spPr>
        <p:txBody>
          <a:bodyPr>
            <a:normAutofit/>
          </a:bodyPr>
          <a:lstStyle>
            <a:lvl1pPr marL="0" indent="0">
              <a:buNone/>
              <a:defRPr sz="2800">
                <a:solidFill>
                  <a:srgbClr val="66CCFF"/>
                </a:solidFill>
              </a:defRPr>
            </a:lvl1pPr>
            <a:lvl2pPr marL="457200" indent="0" algn="l">
              <a:buNone/>
              <a:defRPr>
                <a:solidFill>
                  <a:srgbClr val="66CCFF"/>
                </a:solidFill>
              </a:defRPr>
            </a:lvl2pPr>
          </a:lstStyle>
          <a:p>
            <a:pPr lvl="0"/>
            <a:r>
              <a:rPr lang="en-GB" dirty="0"/>
              <a:t>Second level</a:t>
            </a:r>
          </a:p>
        </p:txBody>
      </p:sp>
    </p:spTree>
    <p:extLst>
      <p:ext uri="{BB962C8B-B14F-4D97-AF65-F5344CB8AC3E}">
        <p14:creationId xmlns:p14="http://schemas.microsoft.com/office/powerpoint/2010/main" val="115276642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p:spTree>
      <p:nvGrpSpPr>
        <p:cNvPr id="1" name=""/>
        <p:cNvGrpSpPr/>
        <p:nvPr/>
      </p:nvGrpSpPr>
      <p:grpSpPr>
        <a:xfrm>
          <a:off x="0" y="0"/>
          <a:ext cx="0" cy="0"/>
          <a:chOff x="0" y="0"/>
          <a:chExt cx="0" cy="0"/>
        </a:xfrm>
      </p:grpSpPr>
      <p:sp>
        <p:nvSpPr>
          <p:cNvPr id="10" name="Rectangle 9"/>
          <p:cNvSpPr/>
          <p:nvPr userDrawn="1"/>
        </p:nvSpPr>
        <p:spPr>
          <a:xfrm>
            <a:off x="0" y="1"/>
            <a:ext cx="12192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sp>
        <p:nvSpPr>
          <p:cNvPr id="11" name="Rectangle 10"/>
          <p:cNvSpPr/>
          <p:nvPr userDrawn="1"/>
        </p:nvSpPr>
        <p:spPr>
          <a:xfrm>
            <a:off x="0" y="6602568"/>
            <a:ext cx="12192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sp>
        <p:nvSpPr>
          <p:cNvPr id="8" name="TextBox 7"/>
          <p:cNvSpPr txBox="1"/>
          <p:nvPr userDrawn="1"/>
        </p:nvSpPr>
        <p:spPr>
          <a:xfrm>
            <a:off x="141106" y="13306"/>
            <a:ext cx="517746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solidFill>
                  <a:srgbClr val="66CCFF"/>
                </a:solidFill>
              </a:rPr>
              <a:t>NHS Education for Scotland</a:t>
            </a:r>
          </a:p>
        </p:txBody>
      </p:sp>
      <p:sp>
        <p:nvSpPr>
          <p:cNvPr id="3" name="Text Placeholder 2"/>
          <p:cNvSpPr>
            <a:spLocks noGrp="1"/>
          </p:cNvSpPr>
          <p:nvPr>
            <p:ph type="body" sz="quarter" idx="10"/>
          </p:nvPr>
        </p:nvSpPr>
        <p:spPr>
          <a:xfrm>
            <a:off x="786000" y="1727999"/>
            <a:ext cx="10620000" cy="4608000"/>
          </a:xfrm>
        </p:spPr>
        <p:txBody>
          <a:bodyPr/>
          <a:lstStyle>
            <a:lvl1pPr>
              <a:lnSpc>
                <a:spcPct val="100000"/>
              </a:lnSpc>
              <a:spcAft>
                <a:spcPts val="300"/>
              </a:spcAft>
              <a:defRPr>
                <a:solidFill>
                  <a:schemeClr val="tx2">
                    <a:lumMod val="75000"/>
                  </a:schemeClr>
                </a:solidFill>
                <a:latin typeface="Source Sans Pro"/>
                <a:cs typeface="Source Sans Pro"/>
              </a:defRPr>
            </a:lvl1pPr>
            <a:lvl2pPr>
              <a:lnSpc>
                <a:spcPct val="100000"/>
              </a:lnSpc>
              <a:spcAft>
                <a:spcPts val="300"/>
              </a:spcAft>
              <a:defRPr>
                <a:solidFill>
                  <a:schemeClr val="tx2">
                    <a:lumMod val="75000"/>
                  </a:schemeClr>
                </a:solidFill>
                <a:latin typeface="Source Sans Pro"/>
                <a:cs typeface="Source Sans Pro"/>
              </a:defRPr>
            </a:lvl2pPr>
            <a:lvl3pPr>
              <a:lnSpc>
                <a:spcPct val="100000"/>
              </a:lnSpc>
              <a:spcAft>
                <a:spcPts val="300"/>
              </a:spcAft>
              <a:defRPr>
                <a:solidFill>
                  <a:schemeClr val="tx2">
                    <a:lumMod val="75000"/>
                  </a:schemeClr>
                </a:solidFill>
                <a:latin typeface="Source Sans Pro"/>
                <a:cs typeface="Source Sans Pro"/>
              </a:defRPr>
            </a:lvl3pPr>
            <a:lvl4pPr>
              <a:lnSpc>
                <a:spcPct val="100000"/>
              </a:lnSpc>
              <a:spcAft>
                <a:spcPts val="300"/>
              </a:spcAft>
              <a:defRPr>
                <a:solidFill>
                  <a:schemeClr val="tx2">
                    <a:lumMod val="75000"/>
                  </a:schemeClr>
                </a:solidFill>
                <a:latin typeface="Source Sans Pro"/>
                <a:cs typeface="Source Sans Pro"/>
              </a:defRPr>
            </a:lvl4pPr>
            <a:lvl5pPr>
              <a:lnSpc>
                <a:spcPct val="100000"/>
              </a:lnSpc>
              <a:spcAft>
                <a:spcPts val="300"/>
              </a:spcAft>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11" hasCustomPrompt="1"/>
          </p:nvPr>
        </p:nvSpPr>
        <p:spPr>
          <a:xfrm>
            <a:off x="639041" y="792000"/>
            <a:ext cx="10913919" cy="692151"/>
          </a:xfrm>
        </p:spPr>
        <p:txBody>
          <a:bodyPr>
            <a:normAutofit/>
          </a:bodyPr>
          <a:lstStyle>
            <a:lvl1pPr marL="0" indent="0">
              <a:buNone/>
              <a:defRPr sz="3600" b="1">
                <a:solidFill>
                  <a:srgbClr val="17375E"/>
                </a:solidFill>
                <a:latin typeface="Source Sans Pro"/>
                <a:cs typeface="Source Sans Pro"/>
              </a:defRPr>
            </a:lvl1pPr>
          </a:lstStyle>
          <a:p>
            <a:pPr lvl="0"/>
            <a:r>
              <a:rPr lang="en-GB" dirty="0"/>
              <a:t>Click to edit Master title styles</a:t>
            </a:r>
          </a:p>
        </p:txBody>
      </p:sp>
      <p:sp>
        <p:nvSpPr>
          <p:cNvPr id="7" name="TextBox 6">
            <a:extLst>
              <a:ext uri="{FF2B5EF4-FFF2-40B4-BE49-F238E27FC236}">
                <a16:creationId xmlns:a16="http://schemas.microsoft.com/office/drawing/2014/main" id="{F29F7A41-B587-49DA-A9A7-3103268137F5}"/>
              </a:ext>
            </a:extLst>
          </p:cNvPr>
          <p:cNvSpPr txBox="1"/>
          <p:nvPr userDrawn="1"/>
        </p:nvSpPr>
        <p:spPr>
          <a:xfrm>
            <a:off x="11122991" y="6141086"/>
            <a:ext cx="588712" cy="276999"/>
          </a:xfrm>
          <a:prstGeom prst="rect">
            <a:avLst/>
          </a:prstGeom>
          <a:noFill/>
        </p:spPr>
        <p:txBody>
          <a:bodyPr wrap="square" rtlCol="0">
            <a:spAutoFit/>
          </a:bodyPr>
          <a:lstStyle/>
          <a:p>
            <a:pPr algn="ctr"/>
            <a:fld id="{AE73CFF4-7EBC-4D4A-839C-BE7B66A7B975}" type="slidenum">
              <a:rPr lang="en-GB" sz="1200" i="1" smtClean="0">
                <a:solidFill>
                  <a:schemeClr val="bg1">
                    <a:lumMod val="65000"/>
                  </a:schemeClr>
                </a:solidFill>
              </a:rPr>
              <a:pPr algn="ctr"/>
              <a:t>‹#›</a:t>
            </a:fld>
            <a:endParaRPr lang="en-GB" sz="1200" i="1" dirty="0">
              <a:solidFill>
                <a:schemeClr val="bg1">
                  <a:lumMod val="65000"/>
                </a:schemeClr>
              </a:solidFill>
            </a:endParaRPr>
          </a:p>
        </p:txBody>
      </p:sp>
    </p:spTree>
    <p:extLst>
      <p:ext uri="{BB962C8B-B14F-4D97-AF65-F5344CB8AC3E}">
        <p14:creationId xmlns:p14="http://schemas.microsoft.com/office/powerpoint/2010/main" val="156778020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23" name="Picture 22" descr="16-9backcover.jpg">
            <a:extLst>
              <a:ext uri="{FF2B5EF4-FFF2-40B4-BE49-F238E27FC236}">
                <a16:creationId xmlns:a16="http://schemas.microsoft.com/office/drawing/2014/main" id="{C95A0317-1ED6-28F5-D548-8626A47D00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Rectangle 23">
            <a:extLst>
              <a:ext uri="{FF2B5EF4-FFF2-40B4-BE49-F238E27FC236}">
                <a16:creationId xmlns:a16="http://schemas.microsoft.com/office/drawing/2014/main" id="{5CC92F91-16CF-6966-C52B-C1A5AB7285F0}"/>
              </a:ext>
            </a:extLst>
          </p:cNvPr>
          <p:cNvSpPr/>
          <p:nvPr userDrawn="1"/>
        </p:nvSpPr>
        <p:spPr>
          <a:xfrm>
            <a:off x="383144" y="3429000"/>
            <a:ext cx="4737696" cy="2021091"/>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5" name="Picture 24">
            <a:extLst>
              <a:ext uri="{FF2B5EF4-FFF2-40B4-BE49-F238E27FC236}">
                <a16:creationId xmlns:a16="http://schemas.microsoft.com/office/drawing/2014/main" id="{8CF0D5D8-CA72-E3F6-B32C-9AB9C2405663}"/>
              </a:ext>
            </a:extLst>
          </p:cNvPr>
          <p:cNvPicPr>
            <a:picLocks noChangeAspect="1"/>
          </p:cNvPicPr>
          <p:nvPr userDrawn="1"/>
        </p:nvPicPr>
        <p:blipFill>
          <a:blip r:embed="rId3"/>
          <a:stretch>
            <a:fillRect/>
          </a:stretch>
        </p:blipFill>
        <p:spPr>
          <a:xfrm>
            <a:off x="503059" y="3779518"/>
            <a:ext cx="3478693" cy="1682505"/>
          </a:xfrm>
          <a:prstGeom prst="rect">
            <a:avLst/>
          </a:prstGeom>
        </p:spPr>
      </p:pic>
      <p:pic>
        <p:nvPicPr>
          <p:cNvPr id="26" name="Picture 25" descr="16-9backcover.jpg">
            <a:extLst>
              <a:ext uri="{FF2B5EF4-FFF2-40B4-BE49-F238E27FC236}">
                <a16:creationId xmlns:a16="http://schemas.microsoft.com/office/drawing/2014/main" id="{86EA357C-6707-9E62-6DEF-AFA26EF806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654" t="55391" r="63040" b="21267"/>
          <a:stretch/>
        </p:blipFill>
        <p:spPr>
          <a:xfrm>
            <a:off x="2334427" y="3849310"/>
            <a:ext cx="2267684" cy="1466321"/>
          </a:xfrm>
          <a:prstGeom prst="rect">
            <a:avLst/>
          </a:prstGeom>
        </p:spPr>
      </p:pic>
      <p:sp>
        <p:nvSpPr>
          <p:cNvPr id="27" name="Rectangle 26">
            <a:extLst>
              <a:ext uri="{FF2B5EF4-FFF2-40B4-BE49-F238E27FC236}">
                <a16:creationId xmlns:a16="http://schemas.microsoft.com/office/drawing/2014/main" id="{60B5C724-160E-296F-94C3-23CD72144D24}"/>
              </a:ext>
            </a:extLst>
          </p:cNvPr>
          <p:cNvSpPr/>
          <p:nvPr userDrawn="1"/>
        </p:nvSpPr>
        <p:spPr>
          <a:xfrm>
            <a:off x="383144" y="5462023"/>
            <a:ext cx="11481904" cy="1219200"/>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8" name="TextBox 27">
            <a:extLst>
              <a:ext uri="{FF2B5EF4-FFF2-40B4-BE49-F238E27FC236}">
                <a16:creationId xmlns:a16="http://schemas.microsoft.com/office/drawing/2014/main" id="{1F7E0BE6-420E-F37B-B100-0C484CA3B3D4}"/>
              </a:ext>
            </a:extLst>
          </p:cNvPr>
          <p:cNvSpPr txBox="1"/>
          <p:nvPr userDrawn="1"/>
        </p:nvSpPr>
        <p:spPr>
          <a:xfrm>
            <a:off x="503059" y="5969392"/>
            <a:ext cx="11313192" cy="502573"/>
          </a:xfrm>
          <a:prstGeom prst="rect">
            <a:avLst/>
          </a:prstGeom>
          <a:noFill/>
        </p:spPr>
        <p:txBody>
          <a:bodyPr wrap="square" rtlCol="0">
            <a:spAutoFit/>
          </a:bodyPr>
          <a:lstStyle/>
          <a:p>
            <a:r>
              <a:rPr lang="en-US" sz="1333">
                <a:solidFill>
                  <a:schemeClr val="bg1"/>
                </a:solidFill>
              </a:rPr>
              <a:t>© NHS Education for Scotland 2024. You can copy or reproduce the information in this resource for use within </a:t>
            </a:r>
            <a:r>
              <a:rPr lang="en-US" sz="1333" err="1">
                <a:solidFill>
                  <a:schemeClr val="bg1"/>
                </a:solidFill>
              </a:rPr>
              <a:t>NHSScotland</a:t>
            </a:r>
            <a:r>
              <a:rPr lang="en-US" sz="1333">
                <a:solidFill>
                  <a:schemeClr val="bg1"/>
                </a:solidFill>
              </a:rPr>
              <a:t> and for non-commercial educational purposes. Use of this document for commercial purposes is permitted only with the written permission of NES.</a:t>
            </a:r>
          </a:p>
        </p:txBody>
      </p:sp>
    </p:spTree>
    <p:extLst>
      <p:ext uri="{BB962C8B-B14F-4D97-AF65-F5344CB8AC3E}">
        <p14:creationId xmlns:p14="http://schemas.microsoft.com/office/powerpoint/2010/main" val="34720473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9EE630-26B4-4199-8E06-7FBBA41B9DAC}" type="datetimeFigureOut">
              <a:rPr lang="en-GB" smtClean="0"/>
              <a:pPr/>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EB073-3D6E-4B1E-BB87-CF0543F17232}" type="slidenum">
              <a:rPr lang="en-GB" smtClean="0"/>
              <a:pPr/>
              <a:t>‹#›</a:t>
            </a:fld>
            <a:endParaRPr lang="en-GB"/>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9EE630-26B4-4199-8E06-7FBBA41B9DAC}" type="datetimeFigureOut">
              <a:rPr lang="en-GB" smtClean="0"/>
              <a:pPr/>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EB073-3D6E-4B1E-BB87-CF0543F17232}" type="slidenum">
              <a:rPr lang="en-GB" smtClean="0"/>
              <a:pPr/>
              <a:t>‹#›</a:t>
            </a:fld>
            <a:endParaRPr lang="en-GB"/>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9EE630-26B4-4199-8E06-7FBBA41B9DAC}" type="datetimeFigureOut">
              <a:rPr lang="en-GB" smtClean="0"/>
              <a:pPr/>
              <a:t>08/05/2024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EEB073-3D6E-4B1E-BB87-CF0543F17232}" type="slidenum">
              <a:rPr lang="en-GB" smtClean="0"/>
              <a:pPr/>
              <a:t>‹#›</a:t>
            </a:fld>
            <a:endParaRPr lang="en-GB"/>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9EE630-26B4-4199-8E06-7FBBA41B9DAC}" type="datetimeFigureOut">
              <a:rPr lang="en-GB" smtClean="0"/>
              <a:pPr/>
              <a:t>08/05/2024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EEB073-3D6E-4B1E-BB87-CF0543F17232}" type="slidenum">
              <a:rPr lang="en-GB" smtClean="0"/>
              <a:pPr/>
              <a:t>‹#›</a:t>
            </a:fld>
            <a:endParaRPr lang="en-GB"/>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9EE630-26B4-4199-8E06-7FBBA41B9DAC}" type="datetimeFigureOut">
              <a:rPr lang="en-GB" smtClean="0"/>
              <a:pPr/>
              <a:t>08/05/2024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EEB073-3D6E-4B1E-BB87-CF0543F17232}" type="slidenum">
              <a:rPr lang="en-GB" smtClean="0"/>
              <a:pPr/>
              <a:t>‹#›</a:t>
            </a:fld>
            <a:endParaRPr lang="en-GB"/>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EE630-26B4-4199-8E06-7FBBA41B9DAC}" type="datetimeFigureOut">
              <a:rPr lang="en-GB" smtClean="0"/>
              <a:pPr/>
              <a:t>08/05/2024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EEB073-3D6E-4B1E-BB87-CF0543F17232}" type="slidenum">
              <a:rPr lang="en-GB" smtClean="0"/>
              <a:pPr/>
              <a:t>‹#›</a:t>
            </a:fld>
            <a:endParaRPr lang="en-GB"/>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9EE630-26B4-4199-8E06-7FBBA41B9DAC}" type="datetimeFigureOut">
              <a:rPr lang="en-GB" smtClean="0"/>
              <a:pPr/>
              <a:t>08/05/2024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EEB073-3D6E-4B1E-BB87-CF0543F17232}" type="slidenum">
              <a:rPr lang="en-GB" smtClean="0"/>
              <a:pPr/>
              <a:t>‹#›</a:t>
            </a:fld>
            <a:endParaRPr lang="en-GB"/>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9EE630-26B4-4199-8E06-7FBBA41B9DAC}" type="datetimeFigureOut">
              <a:rPr lang="en-GB" smtClean="0"/>
              <a:pPr/>
              <a:t>08/05/2024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EEB073-3D6E-4B1E-BB87-CF0543F17232}" type="slidenum">
              <a:rPr lang="en-GB" smtClean="0"/>
              <a:pPr/>
              <a:t>‹#›</a:t>
            </a:fld>
            <a:endParaRPr lang="en-GB"/>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EE630-26B4-4199-8E06-7FBBA41B9DAC}" type="datetimeFigureOut">
              <a:rPr lang="en-GB" smtClean="0"/>
              <a:pPr/>
              <a:t>08/05/2024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EB073-3D6E-4B1E-BB87-CF0543F1723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gmc-uk.org/professional-standards/professional-standards-for-doctors/good-medical-practice" TargetMode="External"/><Relationship Id="rId2" Type="http://schemas.openxmlformats.org/officeDocument/2006/relationships/hyperlink" Target="https://www.appraisal.nes.scot.nhs.uk/" TargetMode="External"/><Relationship Id="rId1" Type="http://schemas.openxmlformats.org/officeDocument/2006/relationships/slideLayout" Target="../slideLayouts/slideLayout13.xml"/><Relationship Id="rId4" Type="http://schemas.openxmlformats.org/officeDocument/2006/relationships/hyperlink" Target="https://www.scotlanddeanery.nhs.scot/trainer-information/recognition-of-trainers-ro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t>New Appraiser Training</a:t>
            </a:r>
          </a:p>
        </p:txBody>
      </p:sp>
      <p:sp>
        <p:nvSpPr>
          <p:cNvPr id="3" name="Text Placeholder 2"/>
          <p:cNvSpPr>
            <a:spLocks noGrp="1"/>
          </p:cNvSpPr>
          <p:nvPr>
            <p:ph type="body" sz="quarter" idx="12"/>
          </p:nvPr>
        </p:nvSpPr>
        <p:spPr/>
        <p:txBody>
          <a:bodyPr>
            <a:normAutofit/>
          </a:bodyPr>
          <a:lstStyle/>
          <a:p>
            <a:r>
              <a:rPr lang="en-US" dirty="0"/>
              <a:t>Medical Appraisal Scotland</a:t>
            </a:r>
          </a:p>
        </p:txBody>
      </p:sp>
      <p:sp>
        <p:nvSpPr>
          <p:cNvPr id="5" name="Text Placeholder 4">
            <a:extLst>
              <a:ext uri="{FF2B5EF4-FFF2-40B4-BE49-F238E27FC236}">
                <a16:creationId xmlns:a16="http://schemas.microsoft.com/office/drawing/2014/main" id="{8DBA6D59-9B89-41CE-8BAC-A60406CECFCA}"/>
              </a:ext>
            </a:extLst>
          </p:cNvPr>
          <p:cNvSpPr>
            <a:spLocks noGrp="1"/>
          </p:cNvSpPr>
          <p:nvPr>
            <p:ph type="body" sz="quarter" idx="13"/>
          </p:nvPr>
        </p:nvSpPr>
        <p:spPr/>
        <p:txBody>
          <a:bodyPr>
            <a:normAutofit lnSpcReduction="10000"/>
          </a:bodyPr>
          <a:lstStyle/>
          <a:p>
            <a:r>
              <a:rPr lang="en-GB" sz="4000" dirty="0"/>
              <a:t>Medical Appraisal in Scotland</a:t>
            </a:r>
          </a:p>
        </p:txBody>
      </p:sp>
      <p:sp>
        <p:nvSpPr>
          <p:cNvPr id="6" name="Text Placeholder 5">
            <a:extLst>
              <a:ext uri="{FF2B5EF4-FFF2-40B4-BE49-F238E27FC236}">
                <a16:creationId xmlns:a16="http://schemas.microsoft.com/office/drawing/2014/main" id="{E72406D2-B94D-4E15-92E3-DBB6334050F0}"/>
              </a:ext>
            </a:extLst>
          </p:cNvPr>
          <p:cNvSpPr>
            <a:spLocks noGrp="1"/>
          </p:cNvSpPr>
          <p:nvPr>
            <p:ph type="body" sz="quarter" idx="14"/>
          </p:nvPr>
        </p:nvSpPr>
        <p:spPr/>
        <p:txBody>
          <a:bodyPr>
            <a:normAutofit/>
          </a:bodyPr>
          <a:lstStyle/>
          <a:p>
            <a:r>
              <a:rPr lang="en-GB" sz="3200" dirty="0"/>
              <a:t>Information for doctors new to appraisal</a:t>
            </a:r>
          </a:p>
        </p:txBody>
      </p:sp>
      <p:sp>
        <p:nvSpPr>
          <p:cNvPr id="4" name="TextBox 3">
            <a:extLst>
              <a:ext uri="{FF2B5EF4-FFF2-40B4-BE49-F238E27FC236}">
                <a16:creationId xmlns:a16="http://schemas.microsoft.com/office/drawing/2014/main" id="{D7F786E8-41E3-4B5B-BE03-38D56CAA6E98}"/>
              </a:ext>
            </a:extLst>
          </p:cNvPr>
          <p:cNvSpPr txBox="1"/>
          <p:nvPr/>
        </p:nvSpPr>
        <p:spPr>
          <a:xfrm>
            <a:off x="2035379" y="4835001"/>
            <a:ext cx="4691412" cy="461665"/>
          </a:xfrm>
          <a:prstGeom prst="rect">
            <a:avLst/>
          </a:prstGeom>
          <a:noFill/>
        </p:spPr>
        <p:txBody>
          <a:bodyPr wrap="none" rtlCol="0">
            <a:spAutoFit/>
          </a:bodyPr>
          <a:lstStyle/>
          <a:p>
            <a:r>
              <a:rPr lang="en-GB" sz="2400" i="1" dirty="0">
                <a:solidFill>
                  <a:schemeClr val="tx1">
                    <a:lumMod val="75000"/>
                    <a:lumOff val="25000"/>
                  </a:schemeClr>
                </a:solidFill>
              </a:rPr>
              <a:t>Additional comments in Notes panel</a:t>
            </a:r>
          </a:p>
        </p:txBody>
      </p:sp>
    </p:spTree>
    <p:extLst>
      <p:ext uri="{BB962C8B-B14F-4D97-AF65-F5344CB8AC3E}">
        <p14:creationId xmlns:p14="http://schemas.microsoft.com/office/powerpoint/2010/main" val="15008058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B32933-64CF-4A10-96B5-24A9ECBDBEA1}"/>
              </a:ext>
            </a:extLst>
          </p:cNvPr>
          <p:cNvSpPr>
            <a:spLocks noGrp="1"/>
          </p:cNvSpPr>
          <p:nvPr>
            <p:ph type="body" sz="quarter" idx="10"/>
          </p:nvPr>
        </p:nvSpPr>
        <p:spPr>
          <a:xfrm>
            <a:off x="786000" y="1798799"/>
            <a:ext cx="10620000" cy="4486261"/>
          </a:xfrm>
        </p:spPr>
        <p:txBody>
          <a:bodyPr>
            <a:normAutofit/>
          </a:bodyPr>
          <a:lstStyle/>
          <a:p>
            <a:r>
              <a:rPr lang="en-GB" sz="2800" dirty="0"/>
              <a:t>Treating patients fairly</a:t>
            </a:r>
          </a:p>
          <a:p>
            <a:r>
              <a:rPr lang="en-GB" sz="2800" dirty="0"/>
              <a:t>Respecting patients’ rights</a:t>
            </a:r>
          </a:p>
          <a:p>
            <a:r>
              <a:rPr lang="en-GB" sz="2800" dirty="0"/>
              <a:t>Treating patients with kindness courtesy and respect</a:t>
            </a:r>
          </a:p>
          <a:p>
            <a:r>
              <a:rPr lang="en-GB" sz="2800" dirty="0"/>
              <a:t>Caring for the whole patient</a:t>
            </a:r>
          </a:p>
          <a:p>
            <a:endParaRPr lang="en-GB" sz="2800" dirty="0"/>
          </a:p>
          <a:p>
            <a:r>
              <a:rPr lang="en-GB" sz="2800" dirty="0"/>
              <a:t>Feedback from patients</a:t>
            </a:r>
          </a:p>
          <a:p>
            <a:r>
              <a:rPr lang="en-GB" sz="2800" dirty="0"/>
              <a:t>Compliments and complaints</a:t>
            </a:r>
          </a:p>
        </p:txBody>
      </p:sp>
      <p:sp>
        <p:nvSpPr>
          <p:cNvPr id="3" name="Text Placeholder 2">
            <a:extLst>
              <a:ext uri="{FF2B5EF4-FFF2-40B4-BE49-F238E27FC236}">
                <a16:creationId xmlns:a16="http://schemas.microsoft.com/office/drawing/2014/main" id="{66C64EE9-FC3F-4A89-BDC7-BB59C3F1F269}"/>
              </a:ext>
            </a:extLst>
          </p:cNvPr>
          <p:cNvSpPr>
            <a:spLocks noGrp="1"/>
          </p:cNvSpPr>
          <p:nvPr>
            <p:ph type="body" sz="quarter" idx="11"/>
          </p:nvPr>
        </p:nvSpPr>
        <p:spPr>
          <a:xfrm>
            <a:off x="639041" y="944564"/>
            <a:ext cx="10913919" cy="692151"/>
          </a:xfrm>
        </p:spPr>
        <p:txBody>
          <a:bodyPr>
            <a:normAutofit/>
          </a:bodyPr>
          <a:lstStyle/>
          <a:p>
            <a:r>
              <a:rPr lang="en-GB" dirty="0"/>
              <a:t>Domain 2: Patients, partnership and communication</a:t>
            </a:r>
          </a:p>
        </p:txBody>
      </p:sp>
    </p:spTree>
    <p:extLst>
      <p:ext uri="{BB962C8B-B14F-4D97-AF65-F5344CB8AC3E}">
        <p14:creationId xmlns:p14="http://schemas.microsoft.com/office/powerpoint/2010/main" val="249464484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0B4EF3-C589-4986-8422-69B1ABCF942F}"/>
              </a:ext>
            </a:extLst>
          </p:cNvPr>
          <p:cNvSpPr>
            <a:spLocks noGrp="1"/>
          </p:cNvSpPr>
          <p:nvPr>
            <p:ph type="body" sz="quarter" idx="10"/>
          </p:nvPr>
        </p:nvSpPr>
        <p:spPr>
          <a:xfrm>
            <a:off x="786000" y="1800000"/>
            <a:ext cx="10620000" cy="4653336"/>
          </a:xfrm>
        </p:spPr>
        <p:txBody>
          <a:bodyPr>
            <a:normAutofit/>
          </a:bodyPr>
          <a:lstStyle/>
          <a:p>
            <a:r>
              <a:rPr lang="en-GB" sz="2800" dirty="0"/>
              <a:t>Communicating effectively</a:t>
            </a:r>
          </a:p>
          <a:p>
            <a:r>
              <a:rPr lang="en-GB" sz="2800" dirty="0"/>
              <a:t>Contributing to a positive working and training environment</a:t>
            </a:r>
          </a:p>
          <a:p>
            <a:r>
              <a:rPr lang="en-GB" sz="2800" dirty="0"/>
              <a:t>Keeping patients safe</a:t>
            </a:r>
          </a:p>
          <a:p>
            <a:r>
              <a:rPr lang="en-GB" sz="2800" dirty="0"/>
              <a:t>Responding to safety risks</a:t>
            </a:r>
          </a:p>
          <a:p>
            <a:endParaRPr lang="en-GB" sz="2800" dirty="0"/>
          </a:p>
          <a:p>
            <a:r>
              <a:rPr lang="en-GB" sz="2800" dirty="0"/>
              <a:t>Significant events</a:t>
            </a:r>
          </a:p>
          <a:p>
            <a:r>
              <a:rPr lang="en-GB" sz="2800" dirty="0"/>
              <a:t>Feedback from colleagues</a:t>
            </a:r>
          </a:p>
          <a:p>
            <a:r>
              <a:rPr lang="en-GB" sz="2800" dirty="0"/>
              <a:t>Health statement</a:t>
            </a:r>
          </a:p>
        </p:txBody>
      </p:sp>
      <p:sp>
        <p:nvSpPr>
          <p:cNvPr id="3" name="Text Placeholder 2">
            <a:extLst>
              <a:ext uri="{FF2B5EF4-FFF2-40B4-BE49-F238E27FC236}">
                <a16:creationId xmlns:a16="http://schemas.microsoft.com/office/drawing/2014/main" id="{7A7F2469-65D2-4272-A280-0493D5B5EEAB}"/>
              </a:ext>
            </a:extLst>
          </p:cNvPr>
          <p:cNvSpPr>
            <a:spLocks noGrp="1"/>
          </p:cNvSpPr>
          <p:nvPr>
            <p:ph type="body" sz="quarter" idx="11"/>
          </p:nvPr>
        </p:nvSpPr>
        <p:spPr>
          <a:xfrm>
            <a:off x="498000" y="944564"/>
            <a:ext cx="11196000" cy="692151"/>
          </a:xfrm>
        </p:spPr>
        <p:txBody>
          <a:bodyPr>
            <a:noAutofit/>
          </a:bodyPr>
          <a:lstStyle/>
          <a:p>
            <a:r>
              <a:rPr lang="en-GB" dirty="0"/>
              <a:t>Domain 3: Colleagues, culture and safety</a:t>
            </a:r>
          </a:p>
        </p:txBody>
      </p:sp>
    </p:spTree>
    <p:extLst>
      <p:ext uri="{BB962C8B-B14F-4D97-AF65-F5344CB8AC3E}">
        <p14:creationId xmlns:p14="http://schemas.microsoft.com/office/powerpoint/2010/main" val="21298797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955E9-F8B5-4E88-B297-31DCAF8FFE30}"/>
              </a:ext>
            </a:extLst>
          </p:cNvPr>
          <p:cNvSpPr>
            <a:spLocks noGrp="1"/>
          </p:cNvSpPr>
          <p:nvPr>
            <p:ph type="body" sz="quarter" idx="10"/>
          </p:nvPr>
        </p:nvSpPr>
        <p:spPr>
          <a:xfrm>
            <a:off x="786000" y="1798799"/>
            <a:ext cx="10620000" cy="4486261"/>
          </a:xfrm>
        </p:spPr>
        <p:txBody>
          <a:bodyPr>
            <a:normAutofit/>
          </a:bodyPr>
          <a:lstStyle/>
          <a:p>
            <a:r>
              <a:rPr lang="en-GB" sz="2800" dirty="0"/>
              <a:t>Acting with honesty and integrity</a:t>
            </a:r>
          </a:p>
          <a:p>
            <a:r>
              <a:rPr lang="en-GB" sz="2800" dirty="0"/>
              <a:t>Maintaining professional boundaries</a:t>
            </a:r>
          </a:p>
          <a:p>
            <a:r>
              <a:rPr lang="en-GB" sz="2800" dirty="0"/>
              <a:t>Managing conflicts of interest</a:t>
            </a:r>
          </a:p>
          <a:p>
            <a:endParaRPr lang="en-GB" sz="2800" dirty="0"/>
          </a:p>
          <a:p>
            <a:r>
              <a:rPr lang="en-GB" sz="2800" dirty="0"/>
              <a:t>Probity statement</a:t>
            </a:r>
          </a:p>
        </p:txBody>
      </p:sp>
      <p:sp>
        <p:nvSpPr>
          <p:cNvPr id="3" name="Text Placeholder 2">
            <a:extLst>
              <a:ext uri="{FF2B5EF4-FFF2-40B4-BE49-F238E27FC236}">
                <a16:creationId xmlns:a16="http://schemas.microsoft.com/office/drawing/2014/main" id="{068A4175-67AA-49FB-AED8-53D0B82E8891}"/>
              </a:ext>
            </a:extLst>
          </p:cNvPr>
          <p:cNvSpPr>
            <a:spLocks noGrp="1"/>
          </p:cNvSpPr>
          <p:nvPr>
            <p:ph type="body" sz="quarter" idx="11"/>
          </p:nvPr>
        </p:nvSpPr>
        <p:spPr>
          <a:xfrm>
            <a:off x="639041" y="944564"/>
            <a:ext cx="10913919" cy="692151"/>
          </a:xfrm>
        </p:spPr>
        <p:txBody>
          <a:bodyPr>
            <a:normAutofit/>
          </a:bodyPr>
          <a:lstStyle/>
          <a:p>
            <a:r>
              <a:rPr lang="en-GB" dirty="0"/>
              <a:t>Domain 4: Trust and professionalism</a:t>
            </a:r>
          </a:p>
        </p:txBody>
      </p:sp>
    </p:spTree>
    <p:extLst>
      <p:ext uri="{BB962C8B-B14F-4D97-AF65-F5344CB8AC3E}">
        <p14:creationId xmlns:p14="http://schemas.microsoft.com/office/powerpoint/2010/main" val="319617152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D7AB1FB-E910-45C7-950A-AA7183412810}"/>
              </a:ext>
            </a:extLst>
          </p:cNvPr>
          <p:cNvSpPr/>
          <p:nvPr/>
        </p:nvSpPr>
        <p:spPr>
          <a:xfrm>
            <a:off x="797783" y="1585222"/>
            <a:ext cx="4438596" cy="4793057"/>
          </a:xfrm>
          <a:prstGeom prst="rect">
            <a:avLst/>
          </a:prstGeom>
          <a:solidFill>
            <a:srgbClr val="173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Domain 1: </a:t>
            </a:r>
          </a:p>
          <a:p>
            <a:r>
              <a:rPr lang="en-GB" sz="2667" i="1"/>
              <a:t>Knowledge, skill and development</a:t>
            </a:r>
          </a:p>
          <a:p>
            <a:endParaRPr lang="en-GB" sz="1333"/>
          </a:p>
          <a:p>
            <a:r>
              <a:rPr lang="en-GB" sz="2400" b="1"/>
              <a:t>Domain 2:</a:t>
            </a:r>
          </a:p>
          <a:p>
            <a:r>
              <a:rPr lang="en-GB" sz="2667" i="1"/>
              <a:t>Patients, partnership and communication</a:t>
            </a:r>
          </a:p>
          <a:p>
            <a:endParaRPr lang="en-GB" sz="1200"/>
          </a:p>
          <a:p>
            <a:r>
              <a:rPr lang="en-GB" sz="2400" b="1"/>
              <a:t>Domain 3:</a:t>
            </a:r>
          </a:p>
          <a:p>
            <a:r>
              <a:rPr lang="en-GB" sz="2667" i="1"/>
              <a:t>Colleagues, culture and safety</a:t>
            </a:r>
          </a:p>
          <a:p>
            <a:endParaRPr lang="en-GB" sz="1200"/>
          </a:p>
          <a:p>
            <a:r>
              <a:rPr lang="en-GB" sz="2400" b="1"/>
              <a:t>Domain 4:</a:t>
            </a:r>
          </a:p>
          <a:p>
            <a:r>
              <a:rPr lang="en-GB" sz="2667" i="1"/>
              <a:t>Trust and professionalism</a:t>
            </a:r>
          </a:p>
        </p:txBody>
      </p:sp>
      <p:sp>
        <p:nvSpPr>
          <p:cNvPr id="11" name="Oval 10">
            <a:extLst>
              <a:ext uri="{FF2B5EF4-FFF2-40B4-BE49-F238E27FC236}">
                <a16:creationId xmlns:a16="http://schemas.microsoft.com/office/drawing/2014/main" id="{9848A12A-10A6-4623-A9CC-F35D94970664}"/>
              </a:ext>
            </a:extLst>
          </p:cNvPr>
          <p:cNvSpPr/>
          <p:nvPr/>
        </p:nvSpPr>
        <p:spPr>
          <a:xfrm>
            <a:off x="5990743" y="1153353"/>
            <a:ext cx="4846596" cy="4599321"/>
          </a:xfrm>
          <a:prstGeom prst="ellipse">
            <a:avLst/>
          </a:prstGeom>
          <a:noFill/>
          <a:ln w="101600">
            <a:solidFill>
              <a:srgbClr val="0430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 name="Text Placeholder 2">
            <a:extLst>
              <a:ext uri="{FF2B5EF4-FFF2-40B4-BE49-F238E27FC236}">
                <a16:creationId xmlns:a16="http://schemas.microsoft.com/office/drawing/2014/main" id="{13FE8F2A-1508-43DF-8D28-59E101215D70}"/>
              </a:ext>
            </a:extLst>
          </p:cNvPr>
          <p:cNvSpPr>
            <a:spLocks noGrp="1"/>
          </p:cNvSpPr>
          <p:nvPr>
            <p:ph type="body" sz="quarter" idx="11"/>
          </p:nvPr>
        </p:nvSpPr>
        <p:spPr>
          <a:xfrm>
            <a:off x="797783" y="768001"/>
            <a:ext cx="10913919" cy="692151"/>
          </a:xfrm>
        </p:spPr>
        <p:txBody>
          <a:bodyPr>
            <a:normAutofit lnSpcReduction="10000"/>
          </a:bodyPr>
          <a:lstStyle/>
          <a:p>
            <a:r>
              <a:rPr lang="en-GB" sz="4267"/>
              <a:t>GMC requirements</a:t>
            </a:r>
          </a:p>
        </p:txBody>
      </p:sp>
      <p:sp>
        <p:nvSpPr>
          <p:cNvPr id="2" name="Oval 1">
            <a:extLst>
              <a:ext uri="{FF2B5EF4-FFF2-40B4-BE49-F238E27FC236}">
                <a16:creationId xmlns:a16="http://schemas.microsoft.com/office/drawing/2014/main" id="{C443BEC6-5805-4BB8-98CA-31D83B4F9A6B}"/>
              </a:ext>
            </a:extLst>
          </p:cNvPr>
          <p:cNvSpPr/>
          <p:nvPr/>
        </p:nvSpPr>
        <p:spPr>
          <a:xfrm>
            <a:off x="7274040" y="635396"/>
            <a:ext cx="2400000" cy="1680000"/>
          </a:xfrm>
          <a:prstGeom prst="ellipse">
            <a:avLst/>
          </a:prstGeom>
          <a:ln>
            <a:solidFill>
              <a:srgbClr val="17365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t>CPD</a:t>
            </a:r>
          </a:p>
        </p:txBody>
      </p:sp>
      <p:sp>
        <p:nvSpPr>
          <p:cNvPr id="5" name="Oval 4">
            <a:extLst>
              <a:ext uri="{FF2B5EF4-FFF2-40B4-BE49-F238E27FC236}">
                <a16:creationId xmlns:a16="http://schemas.microsoft.com/office/drawing/2014/main" id="{F46FFB72-E9B2-48B8-B0D7-895AFCCC6696}"/>
              </a:ext>
            </a:extLst>
          </p:cNvPr>
          <p:cNvSpPr/>
          <p:nvPr/>
        </p:nvSpPr>
        <p:spPr>
          <a:xfrm>
            <a:off x="5054741" y="1576635"/>
            <a:ext cx="2400000" cy="1680000"/>
          </a:xfrm>
          <a:prstGeom prst="ellipse">
            <a:avLst/>
          </a:prstGeom>
          <a:ln>
            <a:solidFill>
              <a:srgbClr val="04306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t>Reviewed Complaints &amp; Compliments</a:t>
            </a:r>
          </a:p>
        </p:txBody>
      </p:sp>
      <p:sp>
        <p:nvSpPr>
          <p:cNvPr id="6" name="Oval 5">
            <a:extLst>
              <a:ext uri="{FF2B5EF4-FFF2-40B4-BE49-F238E27FC236}">
                <a16:creationId xmlns:a16="http://schemas.microsoft.com/office/drawing/2014/main" id="{102FF385-6747-4B7B-8894-1CFE51E56105}"/>
              </a:ext>
            </a:extLst>
          </p:cNvPr>
          <p:cNvSpPr/>
          <p:nvPr/>
        </p:nvSpPr>
        <p:spPr>
          <a:xfrm>
            <a:off x="9557548" y="1576635"/>
            <a:ext cx="2400000" cy="1680000"/>
          </a:xfrm>
          <a:prstGeom prst="ellipse">
            <a:avLst/>
          </a:prstGeom>
          <a:ln>
            <a:solidFill>
              <a:srgbClr val="04306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t>Quality Improvement Activity</a:t>
            </a:r>
          </a:p>
        </p:txBody>
      </p:sp>
      <p:sp>
        <p:nvSpPr>
          <p:cNvPr id="7" name="Oval 6">
            <a:extLst>
              <a:ext uri="{FF2B5EF4-FFF2-40B4-BE49-F238E27FC236}">
                <a16:creationId xmlns:a16="http://schemas.microsoft.com/office/drawing/2014/main" id="{F3FE87AB-21C2-43A9-BAC4-6902A98B981F}"/>
              </a:ext>
            </a:extLst>
          </p:cNvPr>
          <p:cNvSpPr/>
          <p:nvPr/>
        </p:nvSpPr>
        <p:spPr>
          <a:xfrm>
            <a:off x="9629548" y="3981751"/>
            <a:ext cx="2256000" cy="1680000"/>
          </a:xfrm>
          <a:prstGeom prst="ellipse">
            <a:avLst/>
          </a:prstGeom>
          <a:ln>
            <a:solidFill>
              <a:srgbClr val="04306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t>Significant Events</a:t>
            </a:r>
          </a:p>
        </p:txBody>
      </p:sp>
      <p:sp>
        <p:nvSpPr>
          <p:cNvPr id="8" name="Oval 7">
            <a:extLst>
              <a:ext uri="{FF2B5EF4-FFF2-40B4-BE49-F238E27FC236}">
                <a16:creationId xmlns:a16="http://schemas.microsoft.com/office/drawing/2014/main" id="{91B22413-273E-4B7A-8A38-980FC3A1E2E2}"/>
              </a:ext>
            </a:extLst>
          </p:cNvPr>
          <p:cNvSpPr/>
          <p:nvPr/>
        </p:nvSpPr>
        <p:spPr>
          <a:xfrm>
            <a:off x="5126741" y="3981751"/>
            <a:ext cx="2256000" cy="1680000"/>
          </a:xfrm>
          <a:prstGeom prst="ellipse">
            <a:avLst/>
          </a:prstGeom>
          <a:ln>
            <a:solidFill>
              <a:srgbClr val="04306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t>Patient feedback</a:t>
            </a:r>
          </a:p>
        </p:txBody>
      </p:sp>
      <p:sp>
        <p:nvSpPr>
          <p:cNvPr id="9" name="Oval 8">
            <a:extLst>
              <a:ext uri="{FF2B5EF4-FFF2-40B4-BE49-F238E27FC236}">
                <a16:creationId xmlns:a16="http://schemas.microsoft.com/office/drawing/2014/main" id="{6AF9E67D-29AE-4789-8DA7-22A952C76521}"/>
              </a:ext>
            </a:extLst>
          </p:cNvPr>
          <p:cNvSpPr/>
          <p:nvPr/>
        </p:nvSpPr>
        <p:spPr>
          <a:xfrm>
            <a:off x="7274040" y="4968751"/>
            <a:ext cx="2400000" cy="1680000"/>
          </a:xfrm>
          <a:prstGeom prst="ellipse">
            <a:avLst/>
          </a:prstGeom>
          <a:ln>
            <a:solidFill>
              <a:srgbClr val="04306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t>Colleague feedback</a:t>
            </a:r>
          </a:p>
        </p:txBody>
      </p:sp>
      <p:sp>
        <p:nvSpPr>
          <p:cNvPr id="10" name="Oval 9">
            <a:extLst>
              <a:ext uri="{FF2B5EF4-FFF2-40B4-BE49-F238E27FC236}">
                <a16:creationId xmlns:a16="http://schemas.microsoft.com/office/drawing/2014/main" id="{A6F0C09F-F383-45A4-BD4C-33E0AE072CBC}"/>
              </a:ext>
            </a:extLst>
          </p:cNvPr>
          <p:cNvSpPr/>
          <p:nvPr/>
        </p:nvSpPr>
        <p:spPr>
          <a:xfrm>
            <a:off x="7130040" y="2490073"/>
            <a:ext cx="2688000" cy="230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a:t>Whole practice annual appraisal based on GMP</a:t>
            </a:r>
          </a:p>
        </p:txBody>
      </p:sp>
      <p:sp>
        <p:nvSpPr>
          <p:cNvPr id="4" name="Isosceles Triangle 3">
            <a:extLst>
              <a:ext uri="{FF2B5EF4-FFF2-40B4-BE49-F238E27FC236}">
                <a16:creationId xmlns:a16="http://schemas.microsoft.com/office/drawing/2014/main" id="{DA22E29C-C0E4-711A-A1F7-4FF6873DC0A6}"/>
              </a:ext>
            </a:extLst>
          </p:cNvPr>
          <p:cNvSpPr/>
          <p:nvPr/>
        </p:nvSpPr>
        <p:spPr>
          <a:xfrm>
            <a:off x="5797320" y="3415619"/>
            <a:ext cx="384000" cy="384000"/>
          </a:xfrm>
          <a:prstGeom prst="triangle">
            <a:avLst/>
          </a:prstGeom>
          <a:solidFill>
            <a:srgbClr val="0430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13" name="Isosceles Triangle 12">
            <a:extLst>
              <a:ext uri="{FF2B5EF4-FFF2-40B4-BE49-F238E27FC236}">
                <a16:creationId xmlns:a16="http://schemas.microsoft.com/office/drawing/2014/main" id="{72C98D34-F2FD-3274-76C0-F0C1FFCA2F4A}"/>
              </a:ext>
            </a:extLst>
          </p:cNvPr>
          <p:cNvSpPr/>
          <p:nvPr/>
        </p:nvSpPr>
        <p:spPr>
          <a:xfrm rot="10800000">
            <a:off x="10625603" y="3415619"/>
            <a:ext cx="384000" cy="384000"/>
          </a:xfrm>
          <a:prstGeom prst="triangle">
            <a:avLst/>
          </a:prstGeom>
          <a:solidFill>
            <a:srgbClr val="0430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pic>
        <p:nvPicPr>
          <p:cNvPr id="15" name="Recorded Sound">
            <a:hlinkClick r:id="" action="ppaction://media"/>
            <a:extLst>
              <a:ext uri="{FF2B5EF4-FFF2-40B4-BE49-F238E27FC236}">
                <a16:creationId xmlns:a16="http://schemas.microsoft.com/office/drawing/2014/main" id="{DE3382E9-5F4E-5CBB-8389-ACD060CAFE68}"/>
              </a:ext>
            </a:extLst>
          </p:cNvPr>
          <p:cNvPicPr>
            <a:picLocks noChangeAspect="1"/>
          </p:cNvPicPr>
          <p:nvPr>
            <a:audioFile r:link="rId1"/>
            <p:extLst>
              <p:ext uri="{DAA4B4D4-6D71-4841-9C94-3DE7FCFB9230}">
                <p14:media xmlns:p14="http://schemas.microsoft.com/office/powerpoint/2010/main" r:embed="rId2">
                  <p14:trim st="3000" end="3609.297"/>
                </p14:media>
              </p:ext>
            </p:extLst>
          </p:nvPr>
        </p:nvPicPr>
        <p:blipFill>
          <a:blip r:embed="rId5"/>
          <a:stretch>
            <a:fillRect/>
          </a:stretch>
        </p:blipFill>
        <p:spPr>
          <a:xfrm>
            <a:off x="10546669" y="5979525"/>
            <a:ext cx="541867" cy="541867"/>
          </a:xfrm>
          <a:prstGeom prst="rect">
            <a:avLst/>
          </a:prstGeom>
        </p:spPr>
      </p:pic>
    </p:spTree>
    <p:extLst>
      <p:ext uri="{BB962C8B-B14F-4D97-AF65-F5344CB8AC3E}">
        <p14:creationId xmlns:p14="http://schemas.microsoft.com/office/powerpoint/2010/main" val="3225975120"/>
      </p:ext>
    </p:extLst>
  </p:cSld>
  <p:clrMapOvr>
    <a:masterClrMapping/>
  </p:clrMapOvr>
  <p:transition spd="slow" advTm="3400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00" fill="hold"/>
                                        <p:tgtEl>
                                          <p:spTgt spid="15"/>
                                        </p:tgtEl>
                                      </p:cBhvr>
                                    </p:cmd>
                                  </p:childTnLst>
                                </p:cTn>
                              </p:par>
                              <p:par>
                                <p:cTn id="7" presetID="22" presetClass="entr" presetSubtype="8" fill="hold" grpId="0" nodeType="withEffect">
                                  <p:stCondLst>
                                    <p:cond delay="500"/>
                                  </p:stCondLst>
                                  <p:childTnLst>
                                    <p:set>
                                      <p:cBhvr>
                                        <p:cTn id="8" dur="1" fill="hold">
                                          <p:stCondLst>
                                            <p:cond delay="0"/>
                                          </p:stCondLst>
                                        </p:cTn>
                                        <p:tgtEl>
                                          <p:spTgt spid="12"/>
                                        </p:tgtEl>
                                        <p:attrNameLst>
                                          <p:attrName>style.visibility</p:attrName>
                                        </p:attrNameLst>
                                      </p:cBhvr>
                                      <p:to>
                                        <p:strVal val="visible"/>
                                      </p:to>
                                    </p:set>
                                    <p:animEffect transition="in" filter="wipe(left)">
                                      <p:cBhvr>
                                        <p:cTn id="9" dur="500"/>
                                        <p:tgtEl>
                                          <p:spTgt spid="12"/>
                                        </p:tgtEl>
                                      </p:cBhvr>
                                    </p:animEffect>
                                  </p:childTnLst>
                                </p:cTn>
                              </p:par>
                            </p:childTnLst>
                          </p:cTn>
                        </p:par>
                        <p:par>
                          <p:cTn id="10" fill="hold">
                            <p:stCondLst>
                              <p:cond delay="345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35000"/>
                            </p:stCondLst>
                            <p:childTnLst>
                              <p:par>
                                <p:cTn id="15" presetID="21"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500"/>
                                        <p:tgtEl>
                                          <p:spTgt spid="1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355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360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365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37000"/>
                            </p:stCondLst>
                            <p:childTnLst>
                              <p:par>
                                <p:cTn id="37" presetID="22"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37500"/>
                            </p:stCondLst>
                            <p:childTnLst>
                              <p:par>
                                <p:cTn id="41" presetID="22"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par>
                          <p:cTn id="44" fill="hold">
                            <p:stCondLst>
                              <p:cond delay="38000"/>
                            </p:stCondLst>
                            <p:childTnLst>
                              <p:par>
                                <p:cTn id="45" presetID="21"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8" fill="hold" display="0">
                  <p:stCondLst>
                    <p:cond delay="indefinite"/>
                  </p:stCondLst>
                  <p:endCondLst>
                    <p:cond evt="onStopAudio" delay="0">
                      <p:tgtEl>
                        <p:sldTgt/>
                      </p:tgtEl>
                    </p:cond>
                  </p:endCondLst>
                </p:cTn>
                <p:tgtEl>
                  <p:spTgt spid="15"/>
                </p:tgtEl>
              </p:cMediaNode>
            </p:audio>
          </p:childTnLst>
        </p:cTn>
      </p:par>
    </p:tnLst>
    <p:bldLst>
      <p:bldP spid="12" grpId="0" animBg="1"/>
      <p:bldP spid="11" grpId="0" animBg="1"/>
      <p:bldP spid="2" grpId="0" animBg="1"/>
      <p:bldP spid="5" grpId="0" animBg="1"/>
      <p:bldP spid="6" grpId="0" animBg="1"/>
      <p:bldP spid="7" grpId="0" animBg="1"/>
      <p:bldP spid="8" grpId="0" animBg="1"/>
      <p:bldP spid="9" grpId="0" animBg="1"/>
      <p:bldP spid="10" grpId="0" animBg="1"/>
      <p:bldP spid="4"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800" dirty="0"/>
              <a:t>How do you keep up to date?</a:t>
            </a:r>
          </a:p>
          <a:p>
            <a:r>
              <a:rPr lang="en-GB" sz="2800" dirty="0"/>
              <a:t>How did you identify your learning needs?</a:t>
            </a:r>
          </a:p>
          <a:p>
            <a:r>
              <a:rPr lang="en-GB" sz="2800" dirty="0"/>
              <a:t>How do you record your learning?</a:t>
            </a:r>
          </a:p>
          <a:p>
            <a:r>
              <a:rPr lang="en-GB" sz="2800" dirty="0"/>
              <a:t>Where do you reflect on your learning?</a:t>
            </a:r>
          </a:p>
          <a:p>
            <a:r>
              <a:rPr lang="en-GB" sz="2800" dirty="0"/>
              <a:t>What impact has your learning had on patient care this year?</a:t>
            </a:r>
          </a:p>
        </p:txBody>
      </p:sp>
      <p:sp>
        <p:nvSpPr>
          <p:cNvPr id="3" name="Text Placeholder 2"/>
          <p:cNvSpPr>
            <a:spLocks noGrp="1"/>
          </p:cNvSpPr>
          <p:nvPr>
            <p:ph type="body" sz="quarter" idx="11"/>
          </p:nvPr>
        </p:nvSpPr>
        <p:spPr/>
        <p:txBody>
          <a:bodyPr/>
          <a:lstStyle/>
          <a:p>
            <a:r>
              <a:rPr lang="en-GB" dirty="0"/>
              <a:t>CPD</a:t>
            </a: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4B9DD2-0A23-449A-8FB0-80C2E72521F6}"/>
              </a:ext>
            </a:extLst>
          </p:cNvPr>
          <p:cNvSpPr>
            <a:spLocks noGrp="1"/>
          </p:cNvSpPr>
          <p:nvPr>
            <p:ph type="body" sz="quarter" idx="10"/>
          </p:nvPr>
        </p:nvSpPr>
        <p:spPr>
          <a:xfrm>
            <a:off x="972810" y="1798799"/>
            <a:ext cx="10246381" cy="4486261"/>
          </a:xfrm>
        </p:spPr>
        <p:txBody>
          <a:bodyPr>
            <a:normAutofit/>
          </a:bodyPr>
          <a:lstStyle/>
          <a:p>
            <a:r>
              <a:rPr lang="en-GB" sz="2800" dirty="0"/>
              <a:t>To help doctors keep up to date and competent in all the work they do</a:t>
            </a:r>
          </a:p>
          <a:p>
            <a:r>
              <a:rPr lang="en-GB" sz="2800" dirty="0"/>
              <a:t>To maintain and enhance the quality of their professional work across their whole practice</a:t>
            </a:r>
          </a:p>
          <a:p>
            <a:r>
              <a:rPr lang="en-GB" sz="2800" dirty="0"/>
              <a:t>To encourage and support specific improvements in practice</a:t>
            </a:r>
          </a:p>
        </p:txBody>
      </p:sp>
      <p:sp>
        <p:nvSpPr>
          <p:cNvPr id="3" name="Text Placeholder 2">
            <a:extLst>
              <a:ext uri="{FF2B5EF4-FFF2-40B4-BE49-F238E27FC236}">
                <a16:creationId xmlns:a16="http://schemas.microsoft.com/office/drawing/2014/main" id="{E396EF7F-160C-4A2B-B19A-E8FBA3B082F6}"/>
              </a:ext>
            </a:extLst>
          </p:cNvPr>
          <p:cNvSpPr>
            <a:spLocks noGrp="1"/>
          </p:cNvSpPr>
          <p:nvPr>
            <p:ph type="body" sz="quarter" idx="11"/>
          </p:nvPr>
        </p:nvSpPr>
        <p:spPr>
          <a:xfrm>
            <a:off x="639041" y="944564"/>
            <a:ext cx="10913919" cy="692151"/>
          </a:xfrm>
        </p:spPr>
        <p:txBody>
          <a:bodyPr>
            <a:normAutofit/>
          </a:bodyPr>
          <a:lstStyle/>
          <a:p>
            <a:r>
              <a:rPr lang="en-GB" dirty="0"/>
              <a:t>Purpose of carrying out and reflecting on CPD</a:t>
            </a:r>
            <a:endParaRPr lang="en-GB" i="1" dirty="0"/>
          </a:p>
        </p:txBody>
      </p:sp>
    </p:spTree>
    <p:extLst>
      <p:ext uri="{BB962C8B-B14F-4D97-AF65-F5344CB8AC3E}">
        <p14:creationId xmlns:p14="http://schemas.microsoft.com/office/powerpoint/2010/main" val="195472665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44AD15-0578-4A4D-A121-3DF8C940F383}"/>
              </a:ext>
            </a:extLst>
          </p:cNvPr>
          <p:cNvSpPr>
            <a:spLocks noGrp="1"/>
          </p:cNvSpPr>
          <p:nvPr>
            <p:ph type="body" sz="quarter" idx="10"/>
          </p:nvPr>
        </p:nvSpPr>
        <p:spPr>
          <a:xfrm>
            <a:off x="972810" y="1798799"/>
            <a:ext cx="10246381" cy="4798553"/>
          </a:xfrm>
        </p:spPr>
        <p:txBody>
          <a:bodyPr>
            <a:noAutofit/>
          </a:bodyPr>
          <a:lstStyle/>
          <a:p>
            <a:r>
              <a:rPr lang="en-GB" sz="2800" dirty="0"/>
              <a:t>Clinical audit </a:t>
            </a:r>
          </a:p>
          <a:p>
            <a:r>
              <a:rPr lang="en-GB" sz="2800" dirty="0"/>
              <a:t>Review of clinical outcomes </a:t>
            </a:r>
          </a:p>
          <a:p>
            <a:r>
              <a:rPr lang="en-GB" sz="2800" dirty="0"/>
              <a:t>Case review or discussion </a:t>
            </a:r>
          </a:p>
          <a:p>
            <a:r>
              <a:rPr lang="en-GB" sz="2800" dirty="0"/>
              <a:t>Audit and monitor the effectiveness of a teaching programme</a:t>
            </a:r>
          </a:p>
          <a:p>
            <a:r>
              <a:rPr lang="en-GB" sz="2800" dirty="0"/>
              <a:t>Evaluate the impact and effectiveness of a piece of health policy or management practice</a:t>
            </a:r>
          </a:p>
          <a:p>
            <a:r>
              <a:rPr lang="en-GB" sz="2800" dirty="0"/>
              <a:t>Participation in QI project</a:t>
            </a:r>
          </a:p>
          <a:p>
            <a:r>
              <a:rPr lang="en-GB" sz="2800" dirty="0"/>
              <a:t>Implementation of action plan based on incidents/complaints, new SIGN guidance etc.</a:t>
            </a:r>
          </a:p>
        </p:txBody>
      </p:sp>
      <p:sp>
        <p:nvSpPr>
          <p:cNvPr id="3" name="Text Placeholder 2">
            <a:extLst>
              <a:ext uri="{FF2B5EF4-FFF2-40B4-BE49-F238E27FC236}">
                <a16:creationId xmlns:a16="http://schemas.microsoft.com/office/drawing/2014/main" id="{C596A330-79B2-433A-8BC9-D9D065DD20A7}"/>
              </a:ext>
            </a:extLst>
          </p:cNvPr>
          <p:cNvSpPr>
            <a:spLocks noGrp="1"/>
          </p:cNvSpPr>
          <p:nvPr>
            <p:ph type="body" sz="quarter" idx="11"/>
          </p:nvPr>
        </p:nvSpPr>
        <p:spPr>
          <a:xfrm>
            <a:off x="639041" y="944564"/>
            <a:ext cx="10913919" cy="692151"/>
          </a:xfrm>
        </p:spPr>
        <p:txBody>
          <a:bodyPr>
            <a:normAutofit/>
          </a:bodyPr>
          <a:lstStyle/>
          <a:p>
            <a:r>
              <a:rPr lang="en-GB" dirty="0"/>
              <a:t>What is Quality Improvement Activity (QIA)?</a:t>
            </a:r>
          </a:p>
        </p:txBody>
      </p:sp>
    </p:spTree>
    <p:extLst>
      <p:ext uri="{BB962C8B-B14F-4D97-AF65-F5344CB8AC3E}">
        <p14:creationId xmlns:p14="http://schemas.microsoft.com/office/powerpoint/2010/main" val="148509604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D9FBE-F5FC-4C86-BAB2-BC9F1B08836A}"/>
              </a:ext>
            </a:extLst>
          </p:cNvPr>
          <p:cNvSpPr>
            <a:spLocks noGrp="1"/>
          </p:cNvSpPr>
          <p:nvPr>
            <p:ph type="body" sz="quarter" idx="10"/>
          </p:nvPr>
        </p:nvSpPr>
        <p:spPr>
          <a:xfrm>
            <a:off x="786000" y="1727998"/>
            <a:ext cx="10620000" cy="4869353"/>
          </a:xfrm>
        </p:spPr>
        <p:txBody>
          <a:bodyPr>
            <a:normAutofit/>
          </a:bodyPr>
          <a:lstStyle/>
          <a:p>
            <a:r>
              <a:rPr lang="en-GB" sz="2800" dirty="0"/>
              <a:t>Doctors must declare and reflect on every significant event they were involved in since their last appraisal.</a:t>
            </a:r>
          </a:p>
          <a:p>
            <a:r>
              <a:rPr lang="en-GB" sz="2800" dirty="0"/>
              <a:t>The discussion at appraisal should focus on those significant events that led to a change in their practice or demonstrate their insight and learning.</a:t>
            </a:r>
          </a:p>
          <a:p>
            <a:r>
              <a:rPr lang="en-GB" sz="2800" dirty="0"/>
              <a:t>They must be able to explain to the appraiser why they have chosen these events.</a:t>
            </a:r>
          </a:p>
          <a:p>
            <a:r>
              <a:rPr lang="en-GB" sz="2800" dirty="0"/>
              <a:t>The reflection and discussion should focus on the insight and learning from the event, rather than the facts or the number they have recorded.</a:t>
            </a:r>
          </a:p>
        </p:txBody>
      </p:sp>
      <p:sp>
        <p:nvSpPr>
          <p:cNvPr id="3" name="Text Placeholder 2">
            <a:extLst>
              <a:ext uri="{FF2B5EF4-FFF2-40B4-BE49-F238E27FC236}">
                <a16:creationId xmlns:a16="http://schemas.microsoft.com/office/drawing/2014/main" id="{EFC25834-14ED-4905-A187-939FEF1A7779}"/>
              </a:ext>
            </a:extLst>
          </p:cNvPr>
          <p:cNvSpPr>
            <a:spLocks noGrp="1"/>
          </p:cNvSpPr>
          <p:nvPr>
            <p:ph type="body" sz="quarter" idx="11"/>
          </p:nvPr>
        </p:nvSpPr>
        <p:spPr>
          <a:xfrm>
            <a:off x="639041" y="792000"/>
            <a:ext cx="10913919" cy="692151"/>
          </a:xfrm>
        </p:spPr>
        <p:txBody>
          <a:bodyPr>
            <a:normAutofit/>
          </a:bodyPr>
          <a:lstStyle/>
          <a:p>
            <a:r>
              <a:rPr lang="en-GB" dirty="0"/>
              <a:t>Significant events</a:t>
            </a:r>
          </a:p>
        </p:txBody>
      </p:sp>
    </p:spTree>
    <p:extLst>
      <p:ext uri="{BB962C8B-B14F-4D97-AF65-F5344CB8AC3E}">
        <p14:creationId xmlns:p14="http://schemas.microsoft.com/office/powerpoint/2010/main" val="12487074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9915AF-B257-4F3F-A6AF-93E344E47B07}"/>
              </a:ext>
            </a:extLst>
          </p:cNvPr>
          <p:cNvSpPr>
            <a:spLocks noGrp="1"/>
          </p:cNvSpPr>
          <p:nvPr>
            <p:ph type="body" sz="quarter" idx="10"/>
          </p:nvPr>
        </p:nvSpPr>
        <p:spPr/>
        <p:txBody>
          <a:bodyPr>
            <a:normAutofit/>
          </a:bodyPr>
          <a:lstStyle/>
          <a:p>
            <a:r>
              <a:rPr lang="en-GB" sz="2800" dirty="0"/>
              <a:t>To understand what patients and others think about the care and services the doctor provides.</a:t>
            </a:r>
          </a:p>
          <a:p>
            <a:r>
              <a:rPr lang="en-GB" sz="2800" dirty="0"/>
              <a:t>To help them identify areas of strength and development, and highlight changes they can make to improve the care or services they provide.</a:t>
            </a:r>
          </a:p>
          <a:p>
            <a:r>
              <a:rPr lang="en-GB" sz="2800" dirty="0"/>
              <a:t>To evaluate whether changes they have made to their practice in light of earlier feedback have had a positive impact.</a:t>
            </a:r>
          </a:p>
          <a:p>
            <a:r>
              <a:rPr lang="en-GB" sz="2800" dirty="0"/>
              <a:t>Not applicable to all doctors (e.g. Public Health; Pathologists etc)</a:t>
            </a:r>
          </a:p>
        </p:txBody>
      </p:sp>
      <p:sp>
        <p:nvSpPr>
          <p:cNvPr id="3" name="Text Placeholder 2">
            <a:extLst>
              <a:ext uri="{FF2B5EF4-FFF2-40B4-BE49-F238E27FC236}">
                <a16:creationId xmlns:a16="http://schemas.microsoft.com/office/drawing/2014/main" id="{BB3DA51F-20D6-4D1E-AE41-5146238E51BD}"/>
              </a:ext>
            </a:extLst>
          </p:cNvPr>
          <p:cNvSpPr>
            <a:spLocks noGrp="1"/>
          </p:cNvSpPr>
          <p:nvPr>
            <p:ph type="body" sz="quarter" idx="11"/>
          </p:nvPr>
        </p:nvSpPr>
        <p:spPr/>
        <p:txBody>
          <a:bodyPr>
            <a:normAutofit/>
          </a:bodyPr>
          <a:lstStyle/>
          <a:p>
            <a:r>
              <a:rPr lang="en-GB" dirty="0"/>
              <a:t>Patient feedback</a:t>
            </a:r>
          </a:p>
        </p:txBody>
      </p:sp>
    </p:spTree>
    <p:extLst>
      <p:ext uri="{BB962C8B-B14F-4D97-AF65-F5344CB8AC3E}">
        <p14:creationId xmlns:p14="http://schemas.microsoft.com/office/powerpoint/2010/main" val="271599153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25A7D2-0C37-4A01-A8D0-EB0C97A12FAA}"/>
              </a:ext>
            </a:extLst>
          </p:cNvPr>
          <p:cNvSpPr>
            <a:spLocks noGrp="1"/>
          </p:cNvSpPr>
          <p:nvPr>
            <p:ph type="body" sz="quarter" idx="10"/>
          </p:nvPr>
        </p:nvSpPr>
        <p:spPr/>
        <p:txBody>
          <a:bodyPr>
            <a:normAutofit/>
          </a:bodyPr>
          <a:lstStyle/>
          <a:p>
            <a:r>
              <a:rPr lang="en-GB" sz="2800" dirty="0"/>
              <a:t>To understand how the range of people they work with view their practice.</a:t>
            </a:r>
          </a:p>
          <a:p>
            <a:r>
              <a:rPr lang="en-GB" sz="2800" dirty="0"/>
              <a:t>To help them identify areas of strength and development, and highlight changes they could make to improve the care or services they provide.</a:t>
            </a:r>
          </a:p>
          <a:p>
            <a:r>
              <a:rPr lang="en-GB" sz="2800" dirty="0"/>
              <a:t>To evaluate whether changes they have made to your practice in light of earlier feedback have had a positive impact.</a:t>
            </a:r>
          </a:p>
        </p:txBody>
      </p:sp>
      <p:sp>
        <p:nvSpPr>
          <p:cNvPr id="3" name="Text Placeholder 2">
            <a:extLst>
              <a:ext uri="{FF2B5EF4-FFF2-40B4-BE49-F238E27FC236}">
                <a16:creationId xmlns:a16="http://schemas.microsoft.com/office/drawing/2014/main" id="{209A857A-686C-45E3-8CE0-94F8CEF15EB4}"/>
              </a:ext>
            </a:extLst>
          </p:cNvPr>
          <p:cNvSpPr>
            <a:spLocks noGrp="1"/>
          </p:cNvSpPr>
          <p:nvPr>
            <p:ph type="body" sz="quarter" idx="11"/>
          </p:nvPr>
        </p:nvSpPr>
        <p:spPr/>
        <p:txBody>
          <a:bodyPr>
            <a:normAutofit/>
          </a:bodyPr>
          <a:lstStyle/>
          <a:p>
            <a:r>
              <a:rPr lang="en-GB" dirty="0"/>
              <a:t>Colleague feedback</a:t>
            </a:r>
          </a:p>
        </p:txBody>
      </p:sp>
    </p:spTree>
    <p:extLst>
      <p:ext uri="{BB962C8B-B14F-4D97-AF65-F5344CB8AC3E}">
        <p14:creationId xmlns:p14="http://schemas.microsoft.com/office/powerpoint/2010/main" val="55937550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a:spcAft>
                <a:spcPts val="800"/>
              </a:spcAft>
            </a:pPr>
            <a:r>
              <a:rPr lang="en-GB" dirty="0"/>
              <a:t>Provides evidence towards revalidation to retain a GMC licence to practice</a:t>
            </a:r>
          </a:p>
          <a:p>
            <a:pPr>
              <a:spcAft>
                <a:spcPts val="800"/>
              </a:spcAft>
            </a:pPr>
            <a:r>
              <a:rPr lang="en-GB" dirty="0"/>
              <a:t>Supportive and developmental discussion with a peer</a:t>
            </a:r>
          </a:p>
          <a:p>
            <a:pPr indent="0" algn="ctr">
              <a:spcAft>
                <a:spcPts val="800"/>
              </a:spcAft>
              <a:buNone/>
            </a:pPr>
            <a:r>
              <a:rPr lang="en-GB" b="1" dirty="0"/>
              <a:t>Appraisal is about helping individuals to improve the way they work and the services they provide, themselves and with others.</a:t>
            </a:r>
          </a:p>
          <a:p>
            <a:endParaRPr lang="en-GB" dirty="0"/>
          </a:p>
        </p:txBody>
      </p:sp>
      <p:sp>
        <p:nvSpPr>
          <p:cNvPr id="7" name="Text Placeholder 6"/>
          <p:cNvSpPr>
            <a:spLocks noGrp="1"/>
          </p:cNvSpPr>
          <p:nvPr>
            <p:ph type="body" sz="quarter" idx="11"/>
          </p:nvPr>
        </p:nvSpPr>
        <p:spPr/>
        <p:txBody>
          <a:bodyPr/>
          <a:lstStyle/>
          <a:p>
            <a:r>
              <a:rPr lang="en-GB" dirty="0"/>
              <a:t>Role of medical appraisal</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E225F-1B9A-42B3-9ED3-681DED6C5C07}"/>
              </a:ext>
            </a:extLst>
          </p:cNvPr>
          <p:cNvSpPr>
            <a:spLocks noGrp="1"/>
          </p:cNvSpPr>
          <p:nvPr>
            <p:ph type="body" sz="quarter" idx="10"/>
          </p:nvPr>
        </p:nvSpPr>
        <p:spPr>
          <a:xfrm>
            <a:off x="786000" y="1727999"/>
            <a:ext cx="10620000" cy="4608000"/>
          </a:xfrm>
        </p:spPr>
        <p:txBody>
          <a:bodyPr>
            <a:noAutofit/>
          </a:bodyPr>
          <a:lstStyle/>
          <a:p>
            <a:r>
              <a:rPr lang="en-GB" sz="2800" dirty="0"/>
              <a:t>A statement of health is a declaration that the doctor accepts their professional obligations about their personal health under Good medical practice.</a:t>
            </a:r>
          </a:p>
          <a:p>
            <a:pPr marL="0" indent="0">
              <a:buNone/>
            </a:pPr>
            <a:r>
              <a:rPr lang="en-GB" sz="2800" i="1" dirty="0"/>
              <a:t>Guidance:</a:t>
            </a:r>
          </a:p>
          <a:p>
            <a:r>
              <a:rPr lang="en-GB" sz="2800" dirty="0"/>
              <a:t>Registration with GP outside their family and they should not treat themselves</a:t>
            </a:r>
          </a:p>
          <a:p>
            <a:r>
              <a:rPr lang="en-GB" sz="2800" dirty="0"/>
              <a:t>Immunisation</a:t>
            </a:r>
          </a:p>
          <a:p>
            <a:r>
              <a:rPr lang="en-GB" sz="2800" dirty="0"/>
              <a:t>Consult a suitably qualified colleague if they have a serious condition that could pose a risk to patients</a:t>
            </a:r>
          </a:p>
        </p:txBody>
      </p:sp>
      <p:sp>
        <p:nvSpPr>
          <p:cNvPr id="3" name="Text Placeholder 2">
            <a:extLst>
              <a:ext uri="{FF2B5EF4-FFF2-40B4-BE49-F238E27FC236}">
                <a16:creationId xmlns:a16="http://schemas.microsoft.com/office/drawing/2014/main" id="{8DDB3E0A-D032-42A2-B9AE-FB3FDE7CC305}"/>
              </a:ext>
            </a:extLst>
          </p:cNvPr>
          <p:cNvSpPr>
            <a:spLocks noGrp="1"/>
          </p:cNvSpPr>
          <p:nvPr>
            <p:ph type="body" sz="quarter" idx="11"/>
          </p:nvPr>
        </p:nvSpPr>
        <p:spPr>
          <a:xfrm>
            <a:off x="639041" y="792000"/>
            <a:ext cx="10913919" cy="692151"/>
          </a:xfrm>
        </p:spPr>
        <p:txBody>
          <a:bodyPr>
            <a:normAutofit/>
          </a:bodyPr>
          <a:lstStyle/>
          <a:p>
            <a:r>
              <a:rPr lang="en-GB" dirty="0"/>
              <a:t>Health statement</a:t>
            </a:r>
          </a:p>
        </p:txBody>
      </p:sp>
    </p:spTree>
    <p:extLst>
      <p:ext uri="{BB962C8B-B14F-4D97-AF65-F5344CB8AC3E}">
        <p14:creationId xmlns:p14="http://schemas.microsoft.com/office/powerpoint/2010/main" val="286462713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C24ABE-09C5-41E1-8980-988289FF789D}"/>
              </a:ext>
            </a:extLst>
          </p:cNvPr>
          <p:cNvSpPr>
            <a:spLocks noGrp="1"/>
          </p:cNvSpPr>
          <p:nvPr>
            <p:ph type="body" sz="quarter" idx="10"/>
          </p:nvPr>
        </p:nvSpPr>
        <p:spPr/>
        <p:txBody>
          <a:bodyPr>
            <a:normAutofit/>
          </a:bodyPr>
          <a:lstStyle/>
          <a:p>
            <a:r>
              <a:rPr lang="en-GB" sz="2800" dirty="0"/>
              <a:t>Required for each appraisal.</a:t>
            </a:r>
          </a:p>
          <a:p>
            <a:r>
              <a:rPr lang="en-GB" sz="2800" dirty="0"/>
              <a:t>Probity is at the heart of medical professionalism and means being honest and trustworthy and acting with integrity.</a:t>
            </a:r>
          </a:p>
          <a:p>
            <a:r>
              <a:rPr lang="en-GB" sz="2800" dirty="0"/>
              <a:t>Not providing honest and accurate information required for the doctor’s appraisal will raise a question about their probity.</a:t>
            </a:r>
          </a:p>
          <a:p>
            <a:r>
              <a:rPr lang="en-GB" sz="2800" dirty="0"/>
              <a:t>A statement of probity is a declaration that doctors accept the professional obligations placed on them in Good Medical Practice in relation to probity.</a:t>
            </a:r>
          </a:p>
        </p:txBody>
      </p:sp>
      <p:sp>
        <p:nvSpPr>
          <p:cNvPr id="3" name="Text Placeholder 2">
            <a:extLst>
              <a:ext uri="{FF2B5EF4-FFF2-40B4-BE49-F238E27FC236}">
                <a16:creationId xmlns:a16="http://schemas.microsoft.com/office/drawing/2014/main" id="{7728574F-6D2E-446A-8E74-3BFF0736E8CF}"/>
              </a:ext>
            </a:extLst>
          </p:cNvPr>
          <p:cNvSpPr>
            <a:spLocks noGrp="1"/>
          </p:cNvSpPr>
          <p:nvPr>
            <p:ph type="body" sz="quarter" idx="11"/>
          </p:nvPr>
        </p:nvSpPr>
        <p:spPr/>
        <p:txBody>
          <a:bodyPr>
            <a:normAutofit/>
          </a:bodyPr>
          <a:lstStyle/>
          <a:p>
            <a:r>
              <a:rPr lang="en-GB" dirty="0"/>
              <a:t>Probity statement</a:t>
            </a:r>
          </a:p>
        </p:txBody>
      </p:sp>
    </p:spTree>
    <p:extLst>
      <p:ext uri="{BB962C8B-B14F-4D97-AF65-F5344CB8AC3E}">
        <p14:creationId xmlns:p14="http://schemas.microsoft.com/office/powerpoint/2010/main" val="426214196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A50A64-0E27-49CB-A1AE-57088D3229F8}"/>
              </a:ext>
            </a:extLst>
          </p:cNvPr>
          <p:cNvSpPr>
            <a:spLocks noGrp="1"/>
          </p:cNvSpPr>
          <p:nvPr>
            <p:ph type="body" sz="quarter" idx="10"/>
          </p:nvPr>
        </p:nvSpPr>
        <p:spPr/>
        <p:txBody>
          <a:bodyPr>
            <a:normAutofit/>
          </a:bodyPr>
          <a:lstStyle/>
          <a:p>
            <a:r>
              <a:rPr lang="en-GB" sz="2800" dirty="0"/>
              <a:t>To identify areas of good practice, strengths and what doctors do well.</a:t>
            </a:r>
          </a:p>
          <a:p>
            <a:r>
              <a:rPr lang="en-GB" sz="2800" dirty="0"/>
              <a:t>To identify areas for improvement, lessons learned and any changes to be made as a result.</a:t>
            </a:r>
          </a:p>
          <a:p>
            <a:r>
              <a:rPr lang="en-GB" sz="2800" dirty="0"/>
              <a:t>To demonstrate they value patients’ and others’ concerns and comments about their work by making changes as a result of the feedback they have received.</a:t>
            </a:r>
          </a:p>
        </p:txBody>
      </p:sp>
      <p:sp>
        <p:nvSpPr>
          <p:cNvPr id="3" name="Text Placeholder 2">
            <a:extLst>
              <a:ext uri="{FF2B5EF4-FFF2-40B4-BE49-F238E27FC236}">
                <a16:creationId xmlns:a16="http://schemas.microsoft.com/office/drawing/2014/main" id="{58E24A79-F170-40BB-BF69-B40F9C0B435A}"/>
              </a:ext>
            </a:extLst>
          </p:cNvPr>
          <p:cNvSpPr>
            <a:spLocks noGrp="1"/>
          </p:cNvSpPr>
          <p:nvPr>
            <p:ph type="body" sz="quarter" idx="11"/>
          </p:nvPr>
        </p:nvSpPr>
        <p:spPr/>
        <p:txBody>
          <a:bodyPr>
            <a:normAutofit/>
          </a:bodyPr>
          <a:lstStyle/>
          <a:p>
            <a:r>
              <a:rPr lang="en-GB" dirty="0"/>
              <a:t>Compliments and Complaints</a:t>
            </a:r>
          </a:p>
        </p:txBody>
      </p:sp>
    </p:spTree>
    <p:extLst>
      <p:ext uri="{BB962C8B-B14F-4D97-AF65-F5344CB8AC3E}">
        <p14:creationId xmlns:p14="http://schemas.microsoft.com/office/powerpoint/2010/main" val="374599476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33715F-4864-40EF-925E-EAEF5E28C1B5}"/>
              </a:ext>
            </a:extLst>
          </p:cNvPr>
          <p:cNvSpPr>
            <a:spLocks noGrp="1"/>
          </p:cNvSpPr>
          <p:nvPr>
            <p:ph type="body" sz="quarter" idx="10"/>
          </p:nvPr>
        </p:nvSpPr>
        <p:spPr/>
        <p:txBody>
          <a:bodyPr>
            <a:normAutofit/>
          </a:bodyPr>
          <a:lstStyle/>
          <a:p>
            <a:r>
              <a:rPr lang="en-GB" sz="2800" dirty="0"/>
              <a:t>Provides appraisee with focus to </a:t>
            </a:r>
            <a:r>
              <a:rPr lang="en-GB" sz="2800" b="1" dirty="0"/>
              <a:t>personal</a:t>
            </a:r>
            <a:r>
              <a:rPr lang="en-GB" sz="2800" dirty="0"/>
              <a:t> and </a:t>
            </a:r>
            <a:r>
              <a:rPr lang="en-GB" sz="2800" b="1" dirty="0"/>
              <a:t>professional</a:t>
            </a:r>
            <a:r>
              <a:rPr lang="en-GB" sz="2800" dirty="0"/>
              <a:t> development</a:t>
            </a:r>
          </a:p>
          <a:p>
            <a:r>
              <a:rPr lang="en-GB" sz="2800" dirty="0"/>
              <a:t>Used to measure progress over time</a:t>
            </a:r>
          </a:p>
          <a:p>
            <a:r>
              <a:rPr lang="en-GB" sz="2800" dirty="0"/>
              <a:t>Helps prioritise learning needs</a:t>
            </a:r>
          </a:p>
          <a:p>
            <a:r>
              <a:rPr lang="en-GB" sz="2800" dirty="0"/>
              <a:t>Identified by appraisees</a:t>
            </a:r>
          </a:p>
          <a:p>
            <a:endParaRPr lang="en-GB" sz="2800" dirty="0"/>
          </a:p>
        </p:txBody>
      </p:sp>
      <p:sp>
        <p:nvSpPr>
          <p:cNvPr id="3" name="Text Placeholder 2">
            <a:extLst>
              <a:ext uri="{FF2B5EF4-FFF2-40B4-BE49-F238E27FC236}">
                <a16:creationId xmlns:a16="http://schemas.microsoft.com/office/drawing/2014/main" id="{1AF6DA34-B238-4442-B75F-0EAFF6DDDB86}"/>
              </a:ext>
            </a:extLst>
          </p:cNvPr>
          <p:cNvSpPr>
            <a:spLocks noGrp="1"/>
          </p:cNvSpPr>
          <p:nvPr>
            <p:ph type="body" sz="quarter" idx="11"/>
          </p:nvPr>
        </p:nvSpPr>
        <p:spPr/>
        <p:txBody>
          <a:bodyPr>
            <a:normAutofit/>
          </a:bodyPr>
          <a:lstStyle/>
          <a:p>
            <a:r>
              <a:rPr lang="en-GB" dirty="0"/>
              <a:t>What is a PDP?</a:t>
            </a:r>
          </a:p>
        </p:txBody>
      </p:sp>
    </p:spTree>
    <p:extLst>
      <p:ext uri="{BB962C8B-B14F-4D97-AF65-F5344CB8AC3E}">
        <p14:creationId xmlns:p14="http://schemas.microsoft.com/office/powerpoint/2010/main" val="79838624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DE7D8F-A5FE-4C8E-98B6-E9411597A4F4}"/>
              </a:ext>
            </a:extLst>
          </p:cNvPr>
          <p:cNvSpPr>
            <a:spLocks noGrp="1"/>
          </p:cNvSpPr>
          <p:nvPr>
            <p:ph type="body" sz="quarter" idx="10"/>
          </p:nvPr>
        </p:nvSpPr>
        <p:spPr/>
        <p:txBody>
          <a:bodyPr>
            <a:normAutofit/>
          </a:bodyPr>
          <a:lstStyle/>
          <a:p>
            <a:r>
              <a:rPr lang="en-GB" sz="2800" dirty="0"/>
              <a:t>Make sure it meets SMART criteria</a:t>
            </a:r>
            <a:br>
              <a:rPr lang="en-GB" sz="2800" dirty="0"/>
            </a:br>
            <a:r>
              <a:rPr lang="en-GB" sz="2800" i="1" dirty="0"/>
              <a:t>(Specific, Measurable, Achievable, Relevant, Time specific)</a:t>
            </a:r>
          </a:p>
          <a:p>
            <a:r>
              <a:rPr lang="en-GB" sz="2800" dirty="0"/>
              <a:t>What will you develop or do differently? (Be specific)</a:t>
            </a:r>
          </a:p>
          <a:p>
            <a:r>
              <a:rPr lang="en-GB" sz="2800" dirty="0"/>
              <a:t>Why?  How did you identify? And relevance?</a:t>
            </a:r>
          </a:p>
          <a:p>
            <a:r>
              <a:rPr lang="en-GB" sz="2800" dirty="0"/>
              <a:t>How will you learn this? (Knowledge / skills / attitude?)</a:t>
            </a:r>
          </a:p>
          <a:p>
            <a:r>
              <a:rPr lang="en-GB" sz="2800" dirty="0"/>
              <a:t>When – Timescale?</a:t>
            </a:r>
          </a:p>
          <a:p>
            <a:r>
              <a:rPr lang="en-GB" sz="2800" dirty="0"/>
              <a:t>How will you know when objective is achieved?</a:t>
            </a:r>
          </a:p>
          <a:p>
            <a:r>
              <a:rPr lang="en-GB" sz="2800" dirty="0"/>
              <a:t>How will you demonstrate this?</a:t>
            </a:r>
          </a:p>
        </p:txBody>
      </p:sp>
      <p:sp>
        <p:nvSpPr>
          <p:cNvPr id="3" name="Text Placeholder 2">
            <a:extLst>
              <a:ext uri="{FF2B5EF4-FFF2-40B4-BE49-F238E27FC236}">
                <a16:creationId xmlns:a16="http://schemas.microsoft.com/office/drawing/2014/main" id="{CC9D3675-3F42-47C2-AC2C-DB1B86C8E275}"/>
              </a:ext>
            </a:extLst>
          </p:cNvPr>
          <p:cNvSpPr>
            <a:spLocks noGrp="1"/>
          </p:cNvSpPr>
          <p:nvPr>
            <p:ph type="body" sz="quarter" idx="11"/>
          </p:nvPr>
        </p:nvSpPr>
        <p:spPr/>
        <p:txBody>
          <a:bodyPr>
            <a:normAutofit/>
          </a:bodyPr>
          <a:lstStyle/>
          <a:p>
            <a:r>
              <a:rPr lang="en-GB" dirty="0"/>
              <a:t>PDP Questions</a:t>
            </a:r>
          </a:p>
        </p:txBody>
      </p:sp>
    </p:spTree>
    <p:extLst>
      <p:ext uri="{BB962C8B-B14F-4D97-AF65-F5344CB8AC3E}">
        <p14:creationId xmlns:p14="http://schemas.microsoft.com/office/powerpoint/2010/main" val="54019618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Aft>
                <a:spcPts val="800"/>
              </a:spcAft>
            </a:pPr>
            <a:r>
              <a:rPr lang="en-GB" dirty="0"/>
              <a:t>Appraisal is your opportunity for a confidential discussion of your work with a peer colleague</a:t>
            </a:r>
          </a:p>
          <a:p>
            <a:pPr>
              <a:spcAft>
                <a:spcPts val="800"/>
              </a:spcAft>
            </a:pPr>
            <a:r>
              <a:rPr lang="en-GB" dirty="0"/>
              <a:t>Consider what supporting information is most useful for you to submit and discuss</a:t>
            </a:r>
          </a:p>
          <a:p>
            <a:pPr>
              <a:spcAft>
                <a:spcPts val="800"/>
              </a:spcAft>
            </a:pPr>
            <a:r>
              <a:rPr lang="en-GB" dirty="0"/>
              <a:t>Agree an agenda with your appraiser in advance of the meeting in order to get the most out of it for </a:t>
            </a:r>
            <a:r>
              <a:rPr lang="en-GB" b="1" dirty="0"/>
              <a:t>you</a:t>
            </a:r>
          </a:p>
        </p:txBody>
      </p:sp>
      <p:sp>
        <p:nvSpPr>
          <p:cNvPr id="3" name="Text Placeholder 2"/>
          <p:cNvSpPr>
            <a:spLocks noGrp="1"/>
          </p:cNvSpPr>
          <p:nvPr>
            <p:ph type="body" sz="quarter" idx="11"/>
          </p:nvPr>
        </p:nvSpPr>
        <p:spPr/>
        <p:txBody>
          <a:bodyPr/>
          <a:lstStyle/>
          <a:p>
            <a:r>
              <a:rPr lang="en-GB" dirty="0"/>
              <a:t>Summary</a:t>
            </a: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2971B4-9DAD-4F6A-8A4A-D23778798CFF}"/>
              </a:ext>
            </a:extLst>
          </p:cNvPr>
          <p:cNvSpPr>
            <a:spLocks noGrp="1"/>
          </p:cNvSpPr>
          <p:nvPr>
            <p:ph type="body" sz="quarter" idx="10"/>
          </p:nvPr>
        </p:nvSpPr>
        <p:spPr>
          <a:xfrm>
            <a:off x="786000" y="1620000"/>
            <a:ext cx="10620000" cy="4860000"/>
          </a:xfrm>
        </p:spPr>
        <p:txBody>
          <a:bodyPr>
            <a:normAutofit lnSpcReduction="10000"/>
          </a:bodyPr>
          <a:lstStyle/>
          <a:p>
            <a:r>
              <a:rPr lang="en-GB" sz="2800" dirty="0"/>
              <a:t>Medical Appraisal Scotland:</a:t>
            </a:r>
          </a:p>
          <a:p>
            <a:pPr lvl="1"/>
            <a:r>
              <a:rPr lang="en-GB" sz="2400" i="1" dirty="0">
                <a:hlinkClick r:id="rId2"/>
              </a:rPr>
              <a:t>https://www.appraisal.nes.scot.nhs.uk</a:t>
            </a:r>
            <a:r>
              <a:rPr lang="en-GB" sz="2400" i="1" dirty="0"/>
              <a:t> </a:t>
            </a:r>
          </a:p>
          <a:p>
            <a:pPr lvl="1"/>
            <a:r>
              <a:rPr lang="en-GB" sz="2400" dirty="0"/>
              <a:t>Overview guidance on appraisal and SOAR</a:t>
            </a:r>
          </a:p>
          <a:p>
            <a:pPr lvl="1"/>
            <a:r>
              <a:rPr lang="en-GB" sz="2400" dirty="0"/>
              <a:t>Contact details for Appraisal Leads and Admin teams</a:t>
            </a:r>
          </a:p>
          <a:p>
            <a:r>
              <a:rPr lang="en-GB" sz="2800" dirty="0"/>
              <a:t>GMC Good Medical Practice:</a:t>
            </a:r>
          </a:p>
          <a:p>
            <a:pPr lvl="1"/>
            <a:r>
              <a:rPr lang="en-GB" sz="2400" i="1" dirty="0">
                <a:hlinkClick r:id="rId3"/>
              </a:rPr>
              <a:t>https://www.gmc-uk.org/professional-standards/professional-standards-for-doctors/good-medical-practice</a:t>
            </a:r>
            <a:r>
              <a:rPr lang="en-GB" sz="2400" i="1" dirty="0"/>
              <a:t>  </a:t>
            </a:r>
          </a:p>
          <a:p>
            <a:r>
              <a:rPr lang="en-GB" sz="2800" dirty="0"/>
              <a:t>Recognition of Trainer:</a:t>
            </a:r>
          </a:p>
          <a:p>
            <a:pPr lvl="1"/>
            <a:r>
              <a:rPr lang="en-GB" sz="2400" i="1" dirty="0">
                <a:hlinkClick r:id="rId4"/>
              </a:rPr>
              <a:t>https://www.scotlanddeanery.nhs.scot/trainer-information/recognition-of-trainers-rot/</a:t>
            </a:r>
            <a:r>
              <a:rPr lang="en-GB" sz="2400" i="1" dirty="0"/>
              <a:t> </a:t>
            </a:r>
          </a:p>
          <a:p>
            <a:pPr lvl="1"/>
            <a:r>
              <a:rPr lang="en-GB" sz="2400" dirty="0"/>
              <a:t>Information on how to become a trainer</a:t>
            </a:r>
          </a:p>
        </p:txBody>
      </p:sp>
      <p:sp>
        <p:nvSpPr>
          <p:cNvPr id="3" name="Text Placeholder 2">
            <a:extLst>
              <a:ext uri="{FF2B5EF4-FFF2-40B4-BE49-F238E27FC236}">
                <a16:creationId xmlns:a16="http://schemas.microsoft.com/office/drawing/2014/main" id="{D1F6FC0C-00C9-41F5-9F4E-3A7C5FD0A788}"/>
              </a:ext>
            </a:extLst>
          </p:cNvPr>
          <p:cNvSpPr>
            <a:spLocks noGrp="1"/>
          </p:cNvSpPr>
          <p:nvPr>
            <p:ph type="body" sz="quarter" idx="11"/>
          </p:nvPr>
        </p:nvSpPr>
        <p:spPr/>
        <p:txBody>
          <a:bodyPr/>
          <a:lstStyle/>
          <a:p>
            <a:r>
              <a:rPr lang="en-GB" dirty="0"/>
              <a:t>Resources</a:t>
            </a:r>
          </a:p>
        </p:txBody>
      </p:sp>
    </p:spTree>
    <p:extLst>
      <p:ext uri="{BB962C8B-B14F-4D97-AF65-F5344CB8AC3E}">
        <p14:creationId xmlns:p14="http://schemas.microsoft.com/office/powerpoint/2010/main" val="274009847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0470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A confidential discussion of achievements, challenges and aspirations</a:t>
            </a:r>
          </a:p>
          <a:p>
            <a:r>
              <a:rPr lang="en-GB" dirty="0"/>
              <a:t>Reflection on supporting information</a:t>
            </a:r>
          </a:p>
          <a:p>
            <a:r>
              <a:rPr lang="en-GB" dirty="0"/>
              <a:t>Agree actions for the following year including a new PDP</a:t>
            </a:r>
          </a:p>
        </p:txBody>
      </p:sp>
      <p:sp>
        <p:nvSpPr>
          <p:cNvPr id="3" name="Text Placeholder 2"/>
          <p:cNvSpPr>
            <a:spLocks noGrp="1"/>
          </p:cNvSpPr>
          <p:nvPr>
            <p:ph type="body" sz="quarter" idx="11"/>
          </p:nvPr>
        </p:nvSpPr>
        <p:spPr/>
        <p:txBody>
          <a:bodyPr>
            <a:normAutofit/>
          </a:bodyPr>
          <a:lstStyle/>
          <a:p>
            <a:r>
              <a:rPr lang="en-GB" dirty="0"/>
              <a:t>What to expect in your appraisal meeting</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A7C504-E22E-4C8F-B040-3BFD4B12A58D}"/>
              </a:ext>
            </a:extLst>
          </p:cNvPr>
          <p:cNvSpPr>
            <a:spLocks noGrp="1"/>
          </p:cNvSpPr>
          <p:nvPr>
            <p:ph type="body" sz="quarter" idx="10"/>
          </p:nvPr>
        </p:nvSpPr>
        <p:spPr>
          <a:xfrm>
            <a:off x="786000" y="1798799"/>
            <a:ext cx="10620000" cy="4486261"/>
          </a:xfrm>
        </p:spPr>
        <p:txBody>
          <a:bodyPr>
            <a:normAutofit/>
          </a:bodyPr>
          <a:lstStyle/>
          <a:p>
            <a:r>
              <a:rPr lang="en-GB" sz="2800" dirty="0"/>
              <a:t>Revalidation is a 5-yearly process to renew a doctor’s licence to practice</a:t>
            </a:r>
          </a:p>
          <a:p>
            <a:r>
              <a:rPr lang="en-GB" sz="2800" dirty="0"/>
              <a:t>Most doctors will be connected to a “Designated Body” (DB) – for example the employing Health Board</a:t>
            </a:r>
          </a:p>
          <a:p>
            <a:r>
              <a:rPr lang="en-GB" sz="2800" dirty="0"/>
              <a:t>The appraisal summary is part of the evidence ROs use to make a revalidation recommendation to the GMC</a:t>
            </a:r>
          </a:p>
        </p:txBody>
      </p:sp>
      <p:sp>
        <p:nvSpPr>
          <p:cNvPr id="3" name="Text Placeholder 2">
            <a:extLst>
              <a:ext uri="{FF2B5EF4-FFF2-40B4-BE49-F238E27FC236}">
                <a16:creationId xmlns:a16="http://schemas.microsoft.com/office/drawing/2014/main" id="{13FE8F2A-1508-43DF-8D28-59E101215D70}"/>
              </a:ext>
            </a:extLst>
          </p:cNvPr>
          <p:cNvSpPr>
            <a:spLocks noGrp="1"/>
          </p:cNvSpPr>
          <p:nvPr>
            <p:ph type="body" sz="quarter" idx="11"/>
          </p:nvPr>
        </p:nvSpPr>
        <p:spPr>
          <a:xfrm>
            <a:off x="639041" y="944564"/>
            <a:ext cx="10913919" cy="692151"/>
          </a:xfrm>
        </p:spPr>
        <p:txBody>
          <a:bodyPr>
            <a:normAutofit/>
          </a:bodyPr>
          <a:lstStyle/>
          <a:p>
            <a:r>
              <a:rPr lang="en-GB" dirty="0"/>
              <a:t>Appraisal and Revalidation</a:t>
            </a:r>
          </a:p>
        </p:txBody>
      </p:sp>
    </p:spTree>
    <p:extLst>
      <p:ext uri="{BB962C8B-B14F-4D97-AF65-F5344CB8AC3E}">
        <p14:creationId xmlns:p14="http://schemas.microsoft.com/office/powerpoint/2010/main" val="146289227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B32933-64CF-4A10-96B5-24A9ECBDBEA1}"/>
              </a:ext>
            </a:extLst>
          </p:cNvPr>
          <p:cNvSpPr>
            <a:spLocks noGrp="1"/>
          </p:cNvSpPr>
          <p:nvPr>
            <p:ph type="body" sz="quarter" idx="10"/>
          </p:nvPr>
        </p:nvSpPr>
        <p:spPr>
          <a:xfrm>
            <a:off x="786000" y="1798799"/>
            <a:ext cx="10620000" cy="4486261"/>
          </a:xfrm>
        </p:spPr>
        <p:txBody>
          <a:bodyPr>
            <a:noAutofit/>
          </a:bodyPr>
          <a:lstStyle/>
          <a:p>
            <a:r>
              <a:rPr lang="en-GB" sz="2400" dirty="0"/>
              <a:t>Doctors (Appraisees) added to SOAR by local admin teams</a:t>
            </a:r>
          </a:p>
          <a:p>
            <a:r>
              <a:rPr lang="en-GB" sz="2400" dirty="0"/>
              <a:t>Appraiser is assigned to appraisees</a:t>
            </a:r>
          </a:p>
          <a:p>
            <a:r>
              <a:rPr lang="en-GB" sz="2400" dirty="0"/>
              <a:t>Appraiser and appraisee to agree meeting date/time/location</a:t>
            </a:r>
          </a:p>
          <a:p>
            <a:r>
              <a:rPr lang="en-GB" sz="2400" dirty="0"/>
              <a:t>Appraiser logs meeting details onto SOAR</a:t>
            </a:r>
          </a:p>
          <a:p>
            <a:r>
              <a:rPr lang="en-GB" sz="2400" dirty="0"/>
              <a:t>Appraisee completes and submits appraisal forms prior to meeting</a:t>
            </a:r>
          </a:p>
          <a:p>
            <a:r>
              <a:rPr lang="en-GB" sz="2400" dirty="0"/>
              <a:t>Post-meeting, appraiser drafts summary of discussions into Form 4</a:t>
            </a:r>
          </a:p>
          <a:p>
            <a:r>
              <a:rPr lang="en-GB" sz="2400" dirty="0"/>
              <a:t>Appraisee reviews and approves (or make change requests) Form 4</a:t>
            </a:r>
          </a:p>
          <a:p>
            <a:r>
              <a:rPr lang="en-GB" sz="2400" dirty="0"/>
              <a:t>Appraisal is concluded when Form 4 is approved</a:t>
            </a:r>
          </a:p>
        </p:txBody>
      </p:sp>
      <p:sp>
        <p:nvSpPr>
          <p:cNvPr id="3" name="Text Placeholder 2">
            <a:extLst>
              <a:ext uri="{FF2B5EF4-FFF2-40B4-BE49-F238E27FC236}">
                <a16:creationId xmlns:a16="http://schemas.microsoft.com/office/drawing/2014/main" id="{66C64EE9-FC3F-4A89-BDC7-BB59C3F1F269}"/>
              </a:ext>
            </a:extLst>
          </p:cNvPr>
          <p:cNvSpPr>
            <a:spLocks noGrp="1"/>
          </p:cNvSpPr>
          <p:nvPr>
            <p:ph type="body" sz="quarter" idx="11"/>
          </p:nvPr>
        </p:nvSpPr>
        <p:spPr>
          <a:xfrm>
            <a:off x="639041" y="944564"/>
            <a:ext cx="10913919" cy="692151"/>
          </a:xfrm>
        </p:spPr>
        <p:txBody>
          <a:bodyPr>
            <a:normAutofit/>
          </a:bodyPr>
          <a:lstStyle/>
          <a:p>
            <a:r>
              <a:rPr lang="en-GB" dirty="0"/>
              <a:t>Overview of the appraisal process in Scotland</a:t>
            </a:r>
          </a:p>
        </p:txBody>
      </p:sp>
    </p:spTree>
    <p:extLst>
      <p:ext uri="{BB962C8B-B14F-4D97-AF65-F5344CB8AC3E}">
        <p14:creationId xmlns:p14="http://schemas.microsoft.com/office/powerpoint/2010/main" val="249464484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955E9-F8B5-4E88-B297-31DCAF8FFE30}"/>
              </a:ext>
            </a:extLst>
          </p:cNvPr>
          <p:cNvSpPr>
            <a:spLocks noGrp="1"/>
          </p:cNvSpPr>
          <p:nvPr>
            <p:ph type="body" sz="quarter" idx="10"/>
          </p:nvPr>
        </p:nvSpPr>
        <p:spPr>
          <a:xfrm>
            <a:off x="786000" y="1798799"/>
            <a:ext cx="10620000" cy="4486261"/>
          </a:xfrm>
        </p:spPr>
        <p:txBody>
          <a:bodyPr>
            <a:normAutofit/>
          </a:bodyPr>
          <a:lstStyle/>
          <a:p>
            <a:pPr marL="0" indent="0">
              <a:buNone/>
            </a:pPr>
            <a:r>
              <a:rPr lang="en-GB" sz="2800" i="1" dirty="0"/>
              <a:t>Appraisees to complete the following as part of their annual appraisals:</a:t>
            </a:r>
          </a:p>
          <a:p>
            <a:r>
              <a:rPr lang="en-GB" sz="2800" dirty="0"/>
              <a:t>Background Info</a:t>
            </a:r>
          </a:p>
          <a:p>
            <a:r>
              <a:rPr lang="en-GB" sz="2800" dirty="0"/>
              <a:t>The Job You Do</a:t>
            </a:r>
          </a:p>
          <a:p>
            <a:r>
              <a:rPr lang="en-GB" sz="2800" dirty="0"/>
              <a:t>Appraisal Supporting Information</a:t>
            </a:r>
          </a:p>
          <a:p>
            <a:pPr lvl="1"/>
            <a:r>
              <a:rPr lang="en-GB" sz="2400" dirty="0"/>
              <a:t>Domain 1:  Knowledge, skill and development</a:t>
            </a:r>
          </a:p>
          <a:p>
            <a:pPr lvl="1"/>
            <a:r>
              <a:rPr lang="en-GB" sz="2400" dirty="0"/>
              <a:t>Domain 2:  Patients, partnership and communication</a:t>
            </a:r>
          </a:p>
          <a:p>
            <a:pPr lvl="1"/>
            <a:r>
              <a:rPr lang="en-GB" sz="2400" dirty="0"/>
              <a:t>Domain 3:  Colleagues, culture and safety</a:t>
            </a:r>
          </a:p>
          <a:p>
            <a:pPr lvl="1"/>
            <a:r>
              <a:rPr lang="en-GB" sz="2400" dirty="0"/>
              <a:t>Domain 4:  Trust and professionalism</a:t>
            </a:r>
          </a:p>
        </p:txBody>
      </p:sp>
      <p:sp>
        <p:nvSpPr>
          <p:cNvPr id="3" name="Text Placeholder 2">
            <a:extLst>
              <a:ext uri="{FF2B5EF4-FFF2-40B4-BE49-F238E27FC236}">
                <a16:creationId xmlns:a16="http://schemas.microsoft.com/office/drawing/2014/main" id="{068A4175-67AA-49FB-AED8-53D0B82E8891}"/>
              </a:ext>
            </a:extLst>
          </p:cNvPr>
          <p:cNvSpPr>
            <a:spLocks noGrp="1"/>
          </p:cNvSpPr>
          <p:nvPr>
            <p:ph type="body" sz="quarter" idx="11"/>
          </p:nvPr>
        </p:nvSpPr>
        <p:spPr>
          <a:xfrm>
            <a:off x="639041" y="944564"/>
            <a:ext cx="10913919" cy="692151"/>
          </a:xfrm>
        </p:spPr>
        <p:txBody>
          <a:bodyPr>
            <a:normAutofit/>
          </a:bodyPr>
          <a:lstStyle/>
          <a:p>
            <a:r>
              <a:rPr lang="en-GB" dirty="0"/>
              <a:t>Appraisal Forms and GMC Domains</a:t>
            </a:r>
          </a:p>
        </p:txBody>
      </p:sp>
    </p:spTree>
    <p:extLst>
      <p:ext uri="{BB962C8B-B14F-4D97-AF65-F5344CB8AC3E}">
        <p14:creationId xmlns:p14="http://schemas.microsoft.com/office/powerpoint/2010/main" val="319617152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6000" y="1988839"/>
            <a:ext cx="10620000" cy="4347159"/>
          </a:xfrm>
        </p:spPr>
        <p:txBody>
          <a:bodyPr/>
          <a:lstStyle/>
          <a:p>
            <a:pPr>
              <a:spcAft>
                <a:spcPts val="800"/>
              </a:spcAft>
            </a:pPr>
            <a:r>
              <a:rPr lang="en-GB" dirty="0"/>
              <a:t>Quality not quantity</a:t>
            </a:r>
          </a:p>
          <a:p>
            <a:pPr>
              <a:spcAft>
                <a:spcPts val="800"/>
              </a:spcAft>
            </a:pPr>
            <a:r>
              <a:rPr lang="en-GB" dirty="0"/>
              <a:t>Proportionality</a:t>
            </a:r>
          </a:p>
          <a:p>
            <a:pPr>
              <a:spcAft>
                <a:spcPts val="800"/>
              </a:spcAft>
            </a:pPr>
            <a:r>
              <a:rPr lang="en-GB" dirty="0"/>
              <a:t>Reflection</a:t>
            </a:r>
          </a:p>
          <a:p>
            <a:pPr>
              <a:spcAft>
                <a:spcPts val="800"/>
              </a:spcAft>
            </a:pPr>
            <a:r>
              <a:rPr lang="en-GB" dirty="0"/>
              <a:t>Focus on learning</a:t>
            </a:r>
          </a:p>
          <a:p>
            <a:pPr>
              <a:spcAft>
                <a:spcPts val="800"/>
              </a:spcAft>
            </a:pPr>
            <a:r>
              <a:rPr lang="en-GB" dirty="0"/>
              <a:t>Link to improvement and development planning</a:t>
            </a:r>
          </a:p>
          <a:p>
            <a:endParaRPr lang="en-GB" dirty="0"/>
          </a:p>
        </p:txBody>
      </p:sp>
      <p:sp>
        <p:nvSpPr>
          <p:cNvPr id="3" name="Text Placeholder 2"/>
          <p:cNvSpPr>
            <a:spLocks noGrp="1"/>
          </p:cNvSpPr>
          <p:nvPr>
            <p:ph type="body" sz="quarter" idx="11"/>
          </p:nvPr>
        </p:nvSpPr>
        <p:spPr/>
        <p:txBody>
          <a:bodyPr/>
          <a:lstStyle/>
          <a:p>
            <a:r>
              <a:rPr lang="en-GB" dirty="0"/>
              <a:t>GMC guidance indicates</a:t>
            </a: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02CEF9-56F0-49E2-9627-8B46CF5F7716}"/>
              </a:ext>
            </a:extLst>
          </p:cNvPr>
          <p:cNvSpPr>
            <a:spLocks noGrp="1"/>
          </p:cNvSpPr>
          <p:nvPr>
            <p:ph type="body" sz="quarter" idx="11"/>
          </p:nvPr>
        </p:nvSpPr>
        <p:spPr/>
        <p:txBody>
          <a:bodyPr>
            <a:normAutofit/>
          </a:bodyPr>
          <a:lstStyle/>
          <a:p>
            <a:r>
              <a:rPr lang="en-GB" dirty="0"/>
              <a:t>GMC supporting information principles</a:t>
            </a:r>
          </a:p>
        </p:txBody>
      </p:sp>
      <p:sp>
        <p:nvSpPr>
          <p:cNvPr id="2" name="Rectangle: Rounded Corners 1">
            <a:extLst>
              <a:ext uri="{FF2B5EF4-FFF2-40B4-BE49-F238E27FC236}">
                <a16:creationId xmlns:a16="http://schemas.microsoft.com/office/drawing/2014/main" id="{6E0D1223-760A-4C9B-8A7D-6F9949F07D7D}"/>
              </a:ext>
            </a:extLst>
          </p:cNvPr>
          <p:cNvSpPr/>
          <p:nvPr/>
        </p:nvSpPr>
        <p:spPr>
          <a:xfrm>
            <a:off x="6139553" y="1677387"/>
            <a:ext cx="4456387" cy="2388749"/>
          </a:xfrm>
          <a:prstGeom prst="roundRect">
            <a:avLst>
              <a:gd name="adj" fmla="val 4787"/>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GB" b="1" dirty="0">
                <a:solidFill>
                  <a:schemeClr val="accent5">
                    <a:lumMod val="50000"/>
                  </a:schemeClr>
                </a:solidFill>
              </a:rPr>
              <a:t>Keeping up-to-date</a:t>
            </a:r>
          </a:p>
          <a:p>
            <a:pPr algn="ctr"/>
            <a:endParaRPr lang="en-GB" sz="1900" dirty="0">
              <a:solidFill>
                <a:schemeClr val="accent5">
                  <a:lumMod val="50000"/>
                </a:schemeClr>
              </a:solidFill>
            </a:endParaRPr>
          </a:p>
          <a:p>
            <a:pPr algn="ctr"/>
            <a:r>
              <a:rPr lang="en-GB" sz="1900" dirty="0">
                <a:solidFill>
                  <a:schemeClr val="accent5">
                    <a:lumMod val="50000"/>
                  </a:schemeClr>
                </a:solidFill>
              </a:rPr>
              <a:t>Maintaining and enhancing the</a:t>
            </a:r>
          </a:p>
          <a:p>
            <a:pPr algn="ctr"/>
            <a:r>
              <a:rPr lang="en-GB" sz="1900" dirty="0">
                <a:solidFill>
                  <a:schemeClr val="accent5">
                    <a:lumMod val="50000"/>
                  </a:schemeClr>
                </a:solidFill>
              </a:rPr>
              <a:t>quality of your professional work</a:t>
            </a:r>
          </a:p>
        </p:txBody>
      </p:sp>
      <p:sp>
        <p:nvSpPr>
          <p:cNvPr id="5" name="Rectangle: Rounded Corners 4">
            <a:extLst>
              <a:ext uri="{FF2B5EF4-FFF2-40B4-BE49-F238E27FC236}">
                <a16:creationId xmlns:a16="http://schemas.microsoft.com/office/drawing/2014/main" id="{C0F16B32-11D2-4685-8BE6-2C38EA88E86C}"/>
              </a:ext>
            </a:extLst>
          </p:cNvPr>
          <p:cNvSpPr/>
          <p:nvPr/>
        </p:nvSpPr>
        <p:spPr>
          <a:xfrm>
            <a:off x="1601830" y="1686364"/>
            <a:ext cx="4456387" cy="2388749"/>
          </a:xfrm>
          <a:prstGeom prst="roundRect">
            <a:avLst>
              <a:gd name="adj" fmla="val 4787"/>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GB" b="1" dirty="0">
                <a:solidFill>
                  <a:schemeClr val="accent5">
                    <a:lumMod val="50000"/>
                  </a:schemeClr>
                </a:solidFill>
              </a:rPr>
              <a:t>General information</a:t>
            </a:r>
          </a:p>
          <a:p>
            <a:pPr algn="ctr"/>
            <a:endParaRPr lang="en-GB" sz="1900" dirty="0">
              <a:solidFill>
                <a:schemeClr val="accent5">
                  <a:lumMod val="50000"/>
                </a:schemeClr>
              </a:solidFill>
            </a:endParaRPr>
          </a:p>
          <a:p>
            <a:pPr algn="ctr"/>
            <a:r>
              <a:rPr lang="en-GB" sz="1900" dirty="0">
                <a:solidFill>
                  <a:schemeClr val="accent5">
                    <a:lumMod val="50000"/>
                  </a:schemeClr>
                </a:solidFill>
              </a:rPr>
              <a:t>Providing context about what you do</a:t>
            </a:r>
          </a:p>
          <a:p>
            <a:pPr algn="ctr"/>
            <a:r>
              <a:rPr lang="en-GB" sz="1900" dirty="0">
                <a:solidFill>
                  <a:schemeClr val="accent5">
                    <a:lumMod val="50000"/>
                  </a:schemeClr>
                </a:solidFill>
              </a:rPr>
              <a:t>in all aspects of your work</a:t>
            </a:r>
          </a:p>
        </p:txBody>
      </p:sp>
      <p:sp>
        <p:nvSpPr>
          <p:cNvPr id="6" name="Rectangle: Rounded Corners 5">
            <a:extLst>
              <a:ext uri="{FF2B5EF4-FFF2-40B4-BE49-F238E27FC236}">
                <a16:creationId xmlns:a16="http://schemas.microsoft.com/office/drawing/2014/main" id="{F3CB3BBF-8529-48BC-A276-179003B228AB}"/>
              </a:ext>
            </a:extLst>
          </p:cNvPr>
          <p:cNvSpPr/>
          <p:nvPr/>
        </p:nvSpPr>
        <p:spPr>
          <a:xfrm>
            <a:off x="6139553" y="4127584"/>
            <a:ext cx="4456387" cy="2388749"/>
          </a:xfrm>
          <a:prstGeom prst="roundRect">
            <a:avLst>
              <a:gd name="adj" fmla="val 4787"/>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GB" b="1" dirty="0">
                <a:solidFill>
                  <a:schemeClr val="accent5">
                    <a:lumMod val="50000"/>
                  </a:schemeClr>
                </a:solidFill>
              </a:rPr>
              <a:t>Feedback on your practice</a:t>
            </a:r>
          </a:p>
          <a:p>
            <a:pPr algn="ctr"/>
            <a:endParaRPr lang="en-GB" sz="1900" dirty="0">
              <a:solidFill>
                <a:schemeClr val="accent5">
                  <a:lumMod val="50000"/>
                </a:schemeClr>
              </a:solidFill>
            </a:endParaRPr>
          </a:p>
          <a:p>
            <a:pPr algn="ctr"/>
            <a:r>
              <a:rPr lang="en-GB" sz="1900" dirty="0">
                <a:solidFill>
                  <a:schemeClr val="accent5">
                    <a:lumMod val="50000"/>
                  </a:schemeClr>
                </a:solidFill>
              </a:rPr>
              <a:t>Seeking and acting on feedback about</a:t>
            </a:r>
          </a:p>
          <a:p>
            <a:pPr algn="ctr"/>
            <a:r>
              <a:rPr lang="en-GB" sz="1900" dirty="0">
                <a:solidFill>
                  <a:schemeClr val="accent5">
                    <a:lumMod val="50000"/>
                  </a:schemeClr>
                </a:solidFill>
              </a:rPr>
              <a:t>the quality of your professional work</a:t>
            </a:r>
          </a:p>
        </p:txBody>
      </p:sp>
      <p:sp>
        <p:nvSpPr>
          <p:cNvPr id="7" name="Rectangle: Rounded Corners 6">
            <a:extLst>
              <a:ext uri="{FF2B5EF4-FFF2-40B4-BE49-F238E27FC236}">
                <a16:creationId xmlns:a16="http://schemas.microsoft.com/office/drawing/2014/main" id="{E9344891-ABD0-4414-A3F2-2DA9D8856AE2}"/>
              </a:ext>
            </a:extLst>
          </p:cNvPr>
          <p:cNvSpPr/>
          <p:nvPr/>
        </p:nvSpPr>
        <p:spPr>
          <a:xfrm>
            <a:off x="1596060" y="4127584"/>
            <a:ext cx="4456387" cy="2388749"/>
          </a:xfrm>
          <a:prstGeom prst="roundRect">
            <a:avLst>
              <a:gd name="adj" fmla="val 4787"/>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GB" b="1" dirty="0">
                <a:solidFill>
                  <a:schemeClr val="accent5">
                    <a:lumMod val="50000"/>
                  </a:schemeClr>
                </a:solidFill>
              </a:rPr>
              <a:t>Review of your practice</a:t>
            </a:r>
          </a:p>
          <a:p>
            <a:pPr algn="ctr"/>
            <a:endParaRPr lang="en-GB" sz="1900" dirty="0">
              <a:solidFill>
                <a:schemeClr val="accent5">
                  <a:lumMod val="50000"/>
                </a:schemeClr>
              </a:solidFill>
            </a:endParaRPr>
          </a:p>
          <a:p>
            <a:pPr algn="ctr"/>
            <a:r>
              <a:rPr lang="en-GB" sz="1900" dirty="0">
                <a:solidFill>
                  <a:schemeClr val="accent5">
                    <a:lumMod val="50000"/>
                  </a:schemeClr>
                </a:solidFill>
              </a:rPr>
              <a:t>Evaluating and improving the quality of your professional work</a:t>
            </a:r>
          </a:p>
        </p:txBody>
      </p:sp>
      <p:sp>
        <p:nvSpPr>
          <p:cNvPr id="8" name="Rectangle: Rounded Corners 7">
            <a:extLst>
              <a:ext uri="{FF2B5EF4-FFF2-40B4-BE49-F238E27FC236}">
                <a16:creationId xmlns:a16="http://schemas.microsoft.com/office/drawing/2014/main" id="{89D8B31F-9F35-4757-9011-018A4AEF3E82}"/>
              </a:ext>
            </a:extLst>
          </p:cNvPr>
          <p:cNvSpPr/>
          <p:nvPr/>
        </p:nvSpPr>
        <p:spPr>
          <a:xfrm>
            <a:off x="4046483" y="3729037"/>
            <a:ext cx="4109545" cy="692152"/>
          </a:xfrm>
          <a:prstGeom prst="roundRect">
            <a:avLst>
              <a:gd name="adj" fmla="val 12870"/>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GB" dirty="0"/>
              <a:t>Collect | Reflect | Discuss</a:t>
            </a:r>
          </a:p>
        </p:txBody>
      </p:sp>
    </p:spTree>
    <p:extLst>
      <p:ext uri="{BB962C8B-B14F-4D97-AF65-F5344CB8AC3E}">
        <p14:creationId xmlns:p14="http://schemas.microsoft.com/office/powerpoint/2010/main" val="421298566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44AD15-0578-4A4D-A121-3DF8C940F383}"/>
              </a:ext>
            </a:extLst>
          </p:cNvPr>
          <p:cNvSpPr>
            <a:spLocks noGrp="1"/>
          </p:cNvSpPr>
          <p:nvPr>
            <p:ph type="body" sz="quarter" idx="10"/>
          </p:nvPr>
        </p:nvSpPr>
        <p:spPr>
          <a:xfrm>
            <a:off x="786000" y="1798799"/>
            <a:ext cx="10620000" cy="4486261"/>
          </a:xfrm>
        </p:spPr>
        <p:txBody>
          <a:bodyPr>
            <a:normAutofit/>
          </a:bodyPr>
          <a:lstStyle/>
          <a:p>
            <a:r>
              <a:rPr lang="en-GB" sz="2800" dirty="0"/>
              <a:t>Maintaining knowledge and skills</a:t>
            </a:r>
          </a:p>
          <a:p>
            <a:r>
              <a:rPr lang="en-GB" sz="2800" dirty="0"/>
              <a:t>Providing good clinical care</a:t>
            </a:r>
          </a:p>
          <a:p>
            <a:r>
              <a:rPr lang="en-GB" sz="2800" dirty="0"/>
              <a:t>Developing and improving performance</a:t>
            </a:r>
          </a:p>
          <a:p>
            <a:endParaRPr lang="en-GB" sz="2800" dirty="0"/>
          </a:p>
          <a:p>
            <a:r>
              <a:rPr lang="en-GB" sz="2800" dirty="0"/>
              <a:t>Quality Improvement Activities (QIA)</a:t>
            </a:r>
          </a:p>
          <a:p>
            <a:r>
              <a:rPr lang="en-GB" sz="2800" dirty="0"/>
              <a:t>Continuing Professional Development (CPD)</a:t>
            </a:r>
          </a:p>
          <a:p>
            <a:r>
              <a:rPr lang="en-GB" sz="2800" dirty="0"/>
              <a:t>Personal Development Plans (PDP) and review</a:t>
            </a:r>
          </a:p>
        </p:txBody>
      </p:sp>
      <p:sp>
        <p:nvSpPr>
          <p:cNvPr id="3" name="Text Placeholder 2">
            <a:extLst>
              <a:ext uri="{FF2B5EF4-FFF2-40B4-BE49-F238E27FC236}">
                <a16:creationId xmlns:a16="http://schemas.microsoft.com/office/drawing/2014/main" id="{C596A330-79B2-433A-8BC9-D9D065DD20A7}"/>
              </a:ext>
            </a:extLst>
          </p:cNvPr>
          <p:cNvSpPr>
            <a:spLocks noGrp="1"/>
          </p:cNvSpPr>
          <p:nvPr>
            <p:ph type="body" sz="quarter" idx="11"/>
          </p:nvPr>
        </p:nvSpPr>
        <p:spPr>
          <a:xfrm>
            <a:off x="639041" y="944564"/>
            <a:ext cx="10913919" cy="692151"/>
          </a:xfrm>
        </p:spPr>
        <p:txBody>
          <a:bodyPr>
            <a:normAutofit/>
          </a:bodyPr>
          <a:lstStyle/>
          <a:p>
            <a:r>
              <a:rPr lang="en-GB" dirty="0"/>
              <a:t>Domain 1: Knowledge, skill and development</a:t>
            </a:r>
          </a:p>
        </p:txBody>
      </p:sp>
    </p:spTree>
    <p:extLst>
      <p:ext uri="{BB962C8B-B14F-4D97-AF65-F5344CB8AC3E}">
        <p14:creationId xmlns:p14="http://schemas.microsoft.com/office/powerpoint/2010/main" val="379564597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RSTNAME xmlns="0cf4b3a6-91e3-43a9-a28b-3e6e49204d49" xsi:nil="true"/>
    <GMC xmlns="0cf4b3a6-91e3-43a9-a28b-3e6e49204d49" xsi:nil="true"/>
    <EMAIL xmlns="0cf4b3a6-91e3-43a9-a28b-3e6e49204d49" xsi:nil="true"/>
    <TaxCatchAll xmlns="5549f3f6-b7db-40ce-a15f-c10d2fdae267" xsi:nil="true"/>
    <LASTNAME xmlns="0cf4b3a6-91e3-43a9-a28b-3e6e49204d49" xsi:nil="true"/>
    <lcf76f155ced4ddcb4097134ff3c332f xmlns="0cf4b3a6-91e3-43a9-a28b-3e6e49204d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BD96815014FC4DAAF3A159B430C409" ma:contentTypeVersion="26" ma:contentTypeDescription="Create a new document." ma:contentTypeScope="" ma:versionID="aa96c69b98d8eab256193c68ff9a1515">
  <xsd:schema xmlns:xsd="http://www.w3.org/2001/XMLSchema" xmlns:xs="http://www.w3.org/2001/XMLSchema" xmlns:p="http://schemas.microsoft.com/office/2006/metadata/properties" xmlns:ns2="5549f3f6-b7db-40ce-a15f-c10d2fdae267" xmlns:ns3="0cf4b3a6-91e3-43a9-a28b-3e6e49204d49" targetNamespace="http://schemas.microsoft.com/office/2006/metadata/properties" ma:root="true" ma:fieldsID="5260b42df9dd86448a090d071c0b1e1f" ns2:_="" ns3:_="">
    <xsd:import namespace="5549f3f6-b7db-40ce-a15f-c10d2fdae267"/>
    <xsd:import namespace="0cf4b3a6-91e3-43a9-a28b-3e6e49204d4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2:TaxCatchAll" minOccurs="0"/>
                <xsd:element ref="ns3:lcf76f155ced4ddcb4097134ff3c332f" minOccurs="0"/>
                <xsd:element ref="ns3:MediaServiceObjectDetectorVersions" minOccurs="0"/>
                <xsd:element ref="ns3:MediaLengthInSeconds" minOccurs="0"/>
                <xsd:element ref="ns3:FIRSTNAME" minOccurs="0"/>
                <xsd:element ref="ns3:LASTNAME" minOccurs="0"/>
                <xsd:element ref="ns3:GMC" minOccurs="0"/>
                <xsd:element ref="ns3:EMAI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2"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4b3a6-91e3-43a9-a28b-3e6e49204d4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FIRSTNAME" ma:index="27" nillable="true" ma:displayName="FIRSTNAME" ma:format="Dropdown" ma:internalName="FIRSTNAME">
      <xsd:simpleType>
        <xsd:restriction base="dms:Text">
          <xsd:maxLength value="255"/>
        </xsd:restriction>
      </xsd:simpleType>
    </xsd:element>
    <xsd:element name="LASTNAME" ma:index="28" nillable="true" ma:displayName="LASTNAME" ma:format="Dropdown" ma:internalName="LASTNAME">
      <xsd:simpleType>
        <xsd:restriction base="dms:Text">
          <xsd:maxLength value="255"/>
        </xsd:restriction>
      </xsd:simpleType>
    </xsd:element>
    <xsd:element name="GMC" ma:index="29" nillable="true" ma:displayName="GMC" ma:format="Dropdown" ma:internalName="GMC">
      <xsd:simpleType>
        <xsd:restriction base="dms:Text">
          <xsd:maxLength value="255"/>
        </xsd:restriction>
      </xsd:simpleType>
    </xsd:element>
    <xsd:element name="EMAIL" ma:index="30" nillable="true" ma:displayName="EMAIL" ma:format="Dropdown" ma:internalName="EMAIL">
      <xsd:simpleType>
        <xsd:restriction base="dms:Text">
          <xsd:maxLength value="255"/>
        </xsd:restriction>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A0C7EC-EF2D-4CA2-89E8-F7E04EB39381}">
  <ds:schemaRefs>
    <ds:schemaRef ds:uri="http://schemas.microsoft.com/sharepoint/v3/contenttype/forms"/>
  </ds:schemaRefs>
</ds:datastoreItem>
</file>

<file path=customXml/itemProps2.xml><?xml version="1.0" encoding="utf-8"?>
<ds:datastoreItem xmlns:ds="http://schemas.openxmlformats.org/officeDocument/2006/customXml" ds:itemID="{B958D026-1462-47F4-B14B-0BF3C1B12E3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9F6B3B2-6D5A-4520-806C-82DBD5CF5B43}"/>
</file>

<file path=docProps/app.xml><?xml version="1.0" encoding="utf-8"?>
<Properties xmlns="http://schemas.openxmlformats.org/officeDocument/2006/extended-properties" xmlns:vt="http://schemas.openxmlformats.org/officeDocument/2006/docPropsVTypes">
  <TotalTime>517</TotalTime>
  <Words>4103</Words>
  <Application>Microsoft Office PowerPoint</Application>
  <PresentationFormat>Widescreen</PresentationFormat>
  <Paragraphs>322</Paragraphs>
  <Slides>27</Slides>
  <Notes>24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roboto</vt:lpstr>
      <vt:lpstr>roboto</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Dumfries And Galloway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CShrimpton1</dc:creator>
  <cp:lastModifiedBy>William Liu</cp:lastModifiedBy>
  <cp:revision>24</cp:revision>
  <dcterms:created xsi:type="dcterms:W3CDTF">2021-03-02T10:45:48Z</dcterms:created>
  <dcterms:modified xsi:type="dcterms:W3CDTF">2024-05-08T10:49:53Z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0x01010034BD96815014FC4DAAF3A159B430C409</vt:lpwstr>
  </property>
</Properties>
</file>